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7" r:id="rId2"/>
    <p:sldId id="268" r:id="rId3"/>
    <p:sldId id="270" r:id="rId4"/>
    <p:sldId id="269" r:id="rId5"/>
    <p:sldId id="272" r:id="rId6"/>
    <p:sldId id="273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816CC-6BB5-4F25-B79E-991EF17AE9A3}" v="11" dt="2023-02-16T15:54:02.31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Dadema" userId="2770c303-59af-47d6-8673-a05420b88490" providerId="ADAL" clId="{3A1816CC-6BB5-4F25-B79E-991EF17AE9A3}"/>
    <pc:docChg chg="undo custSel modSld sldOrd">
      <pc:chgData name="Linda Dadema" userId="2770c303-59af-47d6-8673-a05420b88490" providerId="ADAL" clId="{3A1816CC-6BB5-4F25-B79E-991EF17AE9A3}" dt="2023-02-16T16:05:55.776" v="2312" actId="6549"/>
      <pc:docMkLst>
        <pc:docMk/>
      </pc:docMkLst>
      <pc:sldChg chg="modSp mod">
        <pc:chgData name="Linda Dadema" userId="2770c303-59af-47d6-8673-a05420b88490" providerId="ADAL" clId="{3A1816CC-6BB5-4F25-B79E-991EF17AE9A3}" dt="2023-02-16T16:01:16.694" v="2116" actId="6549"/>
        <pc:sldMkLst>
          <pc:docMk/>
          <pc:sldMk cId="170759870" sldId="267"/>
        </pc:sldMkLst>
        <pc:spChg chg="mod">
          <ac:chgData name="Linda Dadema" userId="2770c303-59af-47d6-8673-a05420b88490" providerId="ADAL" clId="{3A1816CC-6BB5-4F25-B79E-991EF17AE9A3}" dt="2023-02-16T15:04:58.852" v="394" actId="20577"/>
          <ac:spMkLst>
            <pc:docMk/>
            <pc:sldMk cId="170759870" sldId="267"/>
            <ac:spMk id="274" creationId="{00000000-0000-0000-0000-000000000000}"/>
          </ac:spMkLst>
        </pc:spChg>
        <pc:spChg chg="mod">
          <ac:chgData name="Linda Dadema" userId="2770c303-59af-47d6-8673-a05420b88490" providerId="ADAL" clId="{3A1816CC-6BB5-4F25-B79E-991EF17AE9A3}" dt="2023-02-16T16:01:16.694" v="2116" actId="6549"/>
          <ac:spMkLst>
            <pc:docMk/>
            <pc:sldMk cId="170759870" sldId="267"/>
            <ac:spMk id="275" creationId="{00000000-0000-0000-0000-000000000000}"/>
          </ac:spMkLst>
        </pc:spChg>
      </pc:sldChg>
      <pc:sldChg chg="modSp mod ord">
        <pc:chgData name="Linda Dadema" userId="2770c303-59af-47d6-8673-a05420b88490" providerId="ADAL" clId="{3A1816CC-6BB5-4F25-B79E-991EF17AE9A3}" dt="2023-02-16T15:42:53.950" v="1587" actId="20577"/>
        <pc:sldMkLst>
          <pc:docMk/>
          <pc:sldMk cId="1496048815" sldId="268"/>
        </pc:sldMkLst>
        <pc:spChg chg="mod">
          <ac:chgData name="Linda Dadema" userId="2770c303-59af-47d6-8673-a05420b88490" providerId="ADAL" clId="{3A1816CC-6BB5-4F25-B79E-991EF17AE9A3}" dt="2023-02-16T15:25:28.700" v="865" actId="20577"/>
          <ac:spMkLst>
            <pc:docMk/>
            <pc:sldMk cId="1496048815" sldId="268"/>
            <ac:spMk id="274" creationId="{00000000-0000-0000-0000-000000000000}"/>
          </ac:spMkLst>
        </pc:spChg>
        <pc:spChg chg="mod">
          <ac:chgData name="Linda Dadema" userId="2770c303-59af-47d6-8673-a05420b88490" providerId="ADAL" clId="{3A1816CC-6BB5-4F25-B79E-991EF17AE9A3}" dt="2023-02-16T15:42:53.950" v="1587" actId="20577"/>
          <ac:spMkLst>
            <pc:docMk/>
            <pc:sldMk cId="1496048815" sldId="268"/>
            <ac:spMk id="275" creationId="{00000000-0000-0000-0000-000000000000}"/>
          </ac:spMkLst>
        </pc:spChg>
      </pc:sldChg>
      <pc:sldChg chg="modSp mod">
        <pc:chgData name="Linda Dadema" userId="2770c303-59af-47d6-8673-a05420b88490" providerId="ADAL" clId="{3A1816CC-6BB5-4F25-B79E-991EF17AE9A3}" dt="2023-02-16T16:05:18.239" v="2308" actId="6549"/>
        <pc:sldMkLst>
          <pc:docMk/>
          <pc:sldMk cId="2730792436" sldId="269"/>
        </pc:sldMkLst>
        <pc:spChg chg="mod">
          <ac:chgData name="Linda Dadema" userId="2770c303-59af-47d6-8673-a05420b88490" providerId="ADAL" clId="{3A1816CC-6BB5-4F25-B79E-991EF17AE9A3}" dt="2023-02-16T16:05:18.239" v="2308" actId="6549"/>
          <ac:spMkLst>
            <pc:docMk/>
            <pc:sldMk cId="2730792436" sldId="269"/>
            <ac:spMk id="274" creationId="{00000000-0000-0000-0000-000000000000}"/>
          </ac:spMkLst>
        </pc:spChg>
        <pc:spChg chg="mod">
          <ac:chgData name="Linda Dadema" userId="2770c303-59af-47d6-8673-a05420b88490" providerId="ADAL" clId="{3A1816CC-6BB5-4F25-B79E-991EF17AE9A3}" dt="2023-02-16T15:59:13.662" v="2105" actId="6549"/>
          <ac:spMkLst>
            <pc:docMk/>
            <pc:sldMk cId="2730792436" sldId="269"/>
            <ac:spMk id="275" creationId="{00000000-0000-0000-0000-000000000000}"/>
          </ac:spMkLst>
        </pc:spChg>
        <pc:picChg chg="mod">
          <ac:chgData name="Linda Dadema" userId="2770c303-59af-47d6-8673-a05420b88490" providerId="ADAL" clId="{3A1816CC-6BB5-4F25-B79E-991EF17AE9A3}" dt="2023-02-16T15:54:02.316" v="2009" actId="14100"/>
          <ac:picMkLst>
            <pc:docMk/>
            <pc:sldMk cId="2730792436" sldId="269"/>
            <ac:picMk id="2" creationId="{9A388CBA-E003-7ADC-B4FE-1F28BCF0F3D7}"/>
          </ac:picMkLst>
        </pc:picChg>
      </pc:sldChg>
      <pc:sldChg chg="modSp mod ord">
        <pc:chgData name="Linda Dadema" userId="2770c303-59af-47d6-8673-a05420b88490" providerId="ADAL" clId="{3A1816CC-6BB5-4F25-B79E-991EF17AE9A3}" dt="2023-02-16T15:56:17.764" v="2091" actId="6549"/>
        <pc:sldMkLst>
          <pc:docMk/>
          <pc:sldMk cId="3630758179" sldId="270"/>
        </pc:sldMkLst>
        <pc:spChg chg="mod">
          <ac:chgData name="Linda Dadema" userId="2770c303-59af-47d6-8673-a05420b88490" providerId="ADAL" clId="{3A1816CC-6BB5-4F25-B79E-991EF17AE9A3}" dt="2023-02-16T15:19:51.789" v="694" actId="6549"/>
          <ac:spMkLst>
            <pc:docMk/>
            <pc:sldMk cId="3630758179" sldId="270"/>
            <ac:spMk id="274" creationId="{00000000-0000-0000-0000-000000000000}"/>
          </ac:spMkLst>
        </pc:spChg>
        <pc:spChg chg="mod">
          <ac:chgData name="Linda Dadema" userId="2770c303-59af-47d6-8673-a05420b88490" providerId="ADAL" clId="{3A1816CC-6BB5-4F25-B79E-991EF17AE9A3}" dt="2023-02-16T15:56:17.764" v="2091" actId="6549"/>
          <ac:spMkLst>
            <pc:docMk/>
            <pc:sldMk cId="3630758179" sldId="270"/>
            <ac:spMk id="275" creationId="{00000000-0000-0000-0000-000000000000}"/>
          </ac:spMkLst>
        </pc:spChg>
      </pc:sldChg>
      <pc:sldChg chg="modSp mod ord">
        <pc:chgData name="Linda Dadema" userId="2770c303-59af-47d6-8673-a05420b88490" providerId="ADAL" clId="{3A1816CC-6BB5-4F25-B79E-991EF17AE9A3}" dt="2023-02-16T16:05:55.776" v="2312" actId="6549"/>
        <pc:sldMkLst>
          <pc:docMk/>
          <pc:sldMk cId="1428923366" sldId="272"/>
        </pc:sldMkLst>
        <pc:spChg chg="mod">
          <ac:chgData name="Linda Dadema" userId="2770c303-59af-47d6-8673-a05420b88490" providerId="ADAL" clId="{3A1816CC-6BB5-4F25-B79E-991EF17AE9A3}" dt="2023-02-16T16:05:55.776" v="2312" actId="6549"/>
          <ac:spMkLst>
            <pc:docMk/>
            <pc:sldMk cId="1428923366" sldId="272"/>
            <ac:spMk id="274" creationId="{00000000-0000-0000-0000-000000000000}"/>
          </ac:spMkLst>
        </pc:spChg>
        <pc:spChg chg="mod">
          <ac:chgData name="Linda Dadema" userId="2770c303-59af-47d6-8673-a05420b88490" providerId="ADAL" clId="{3A1816CC-6BB5-4F25-B79E-991EF17AE9A3}" dt="2023-02-16T15:58:16.847" v="2104" actId="6549"/>
          <ac:spMkLst>
            <pc:docMk/>
            <pc:sldMk cId="1428923366" sldId="272"/>
            <ac:spMk id="275" creationId="{00000000-0000-0000-0000-000000000000}"/>
          </ac:spMkLst>
        </pc:spChg>
        <pc:picChg chg="mod">
          <ac:chgData name="Linda Dadema" userId="2770c303-59af-47d6-8673-a05420b88490" providerId="ADAL" clId="{3A1816CC-6BB5-4F25-B79E-991EF17AE9A3}" dt="2023-02-16T15:22:43.390" v="747" actId="14100"/>
          <ac:picMkLst>
            <pc:docMk/>
            <pc:sldMk cId="1428923366" sldId="272"/>
            <ac:picMk id="5122" creationId="{3C150B73-1E08-BB2F-3346-A0505A3CB6D9}"/>
          </ac:picMkLst>
        </pc:picChg>
      </pc:sldChg>
      <pc:sldChg chg="modSp mod">
        <pc:chgData name="Linda Dadema" userId="2770c303-59af-47d6-8673-a05420b88490" providerId="ADAL" clId="{3A1816CC-6BB5-4F25-B79E-991EF17AE9A3}" dt="2023-02-16T15:33:16.038" v="1100" actId="6549"/>
        <pc:sldMkLst>
          <pc:docMk/>
          <pc:sldMk cId="2017288161" sldId="273"/>
        </pc:sldMkLst>
        <pc:spChg chg="mod">
          <ac:chgData name="Linda Dadema" userId="2770c303-59af-47d6-8673-a05420b88490" providerId="ADAL" clId="{3A1816CC-6BB5-4F25-B79E-991EF17AE9A3}" dt="2023-02-16T15:33:16.038" v="1100" actId="6549"/>
          <ac:spMkLst>
            <pc:docMk/>
            <pc:sldMk cId="2017288161" sldId="273"/>
            <ac:spMk id="274" creationId="{00000000-0000-0000-0000-000000000000}"/>
          </ac:spMkLst>
        </pc:spChg>
        <pc:spChg chg="mod">
          <ac:chgData name="Linda Dadema" userId="2770c303-59af-47d6-8673-a05420b88490" providerId="ADAL" clId="{3A1816CC-6BB5-4F25-B79E-991EF17AE9A3}" dt="2023-02-16T14:56:02.077" v="51" actId="20577"/>
          <ac:spMkLst>
            <pc:docMk/>
            <pc:sldMk cId="2017288161" sldId="273"/>
            <ac:spMk id="2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bg>
      <p:bgPr>
        <a:solidFill>
          <a:srgbClr val="319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kst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met bijschrift">
    <p:bg>
      <p:bgPr>
        <a:solidFill>
          <a:srgbClr val="2B8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banner.jpg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" y="3993355"/>
            <a:ext cx="3175001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itelteks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2000" i="0">
                <a:solidFill>
                  <a:srgbClr val="FFFF00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1pPr>
          </a:lstStyle>
          <a:p>
            <a:r>
              <a:t>Titeltekst</a:t>
            </a:r>
          </a:p>
        </p:txBody>
      </p:sp>
      <p:sp>
        <p:nvSpPr>
          <p:cNvPr id="100" name="Afbeelding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7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1pPr>
            <a:lvl2pPr>
              <a:spcBef>
                <a:spcPts val="300"/>
              </a:spcBef>
              <a:defRPr sz="14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2pPr>
            <a:lvl3pPr>
              <a:spcBef>
                <a:spcPts val="300"/>
              </a:spcBef>
              <a:defRPr sz="14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3pPr>
            <a:lvl4pPr>
              <a:spcBef>
                <a:spcPts val="300"/>
              </a:spcBef>
              <a:defRPr sz="14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4pPr>
            <a:lvl5pPr>
              <a:spcBef>
                <a:spcPts val="300"/>
              </a:spcBef>
              <a:defRPr sz="14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verticale tekst">
    <p:bg>
      <p:bgPr>
        <a:solidFill>
          <a:srgbClr val="2B8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banner.jpg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" y="3993355"/>
            <a:ext cx="3175001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1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e titel en tekst">
    <p:bg>
      <p:bgPr>
        <a:solidFill>
          <a:srgbClr val="2B8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anner.jpg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" y="3993355"/>
            <a:ext cx="3175001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teks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1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eltekst"/>
          <p:cNvSpPr>
            <a:spLocks noGrp="1"/>
          </p:cNvSpPr>
          <p:nvPr>
            <p:ph type="title"/>
          </p:nvPr>
        </p:nvSpPr>
        <p:spPr>
          <a:xfrm>
            <a:off x="419100" y="1280320"/>
            <a:ext cx="7772400" cy="1102520"/>
          </a:xfrm>
          <a:prstGeom prst="rect">
            <a:avLst/>
          </a:prstGeom>
        </p:spPr>
        <p:txBody>
          <a:bodyPr anchor="t"/>
          <a:lstStyle/>
          <a:p>
            <a:r>
              <a:t>Titeltekst</a:t>
            </a:r>
          </a:p>
        </p:txBody>
      </p:sp>
      <p:sp>
        <p:nvSpPr>
          <p:cNvPr id="1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3200" b="0">
                <a:solidFill>
                  <a:srgbClr val="929292"/>
                </a:solidFill>
              </a:defRPr>
            </a:lvl1pPr>
            <a:lvl2pPr algn="ctr">
              <a:spcBef>
                <a:spcPts val="700"/>
              </a:spcBef>
              <a:defRPr sz="3200" b="0">
                <a:solidFill>
                  <a:srgbClr val="929292"/>
                </a:solidFill>
              </a:defRPr>
            </a:lvl2pPr>
            <a:lvl3pPr algn="ctr">
              <a:spcBef>
                <a:spcPts val="700"/>
              </a:spcBef>
              <a:defRPr sz="3200" b="0">
                <a:solidFill>
                  <a:srgbClr val="929292"/>
                </a:solidFill>
              </a:defRPr>
            </a:lvl3pPr>
            <a:lvl4pPr algn="ctr">
              <a:spcBef>
                <a:spcPts val="700"/>
              </a:spcBef>
              <a:defRPr sz="3200" b="0">
                <a:solidFill>
                  <a:srgbClr val="929292"/>
                </a:solidFill>
              </a:defRPr>
            </a:lvl4pPr>
            <a:lvl5pPr algn="ctr">
              <a:spcBef>
                <a:spcPts val="700"/>
              </a:spcBef>
              <a:defRPr sz="3200" b="0">
                <a:solidFill>
                  <a:srgbClr val="929292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31" name="G1000Heerenveen_logoblauw.png" descr="G1000Heerenveen_logoblau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8" y="4293928"/>
            <a:ext cx="1495238" cy="82631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eltekst"/>
          <p:cNvSpPr>
            <a:spLocks noGrp="1"/>
          </p:cNvSpPr>
          <p:nvPr>
            <p:ph type="title"/>
          </p:nvPr>
        </p:nvSpPr>
        <p:spPr>
          <a:xfrm>
            <a:off x="457200" y="307578"/>
            <a:ext cx="8229600" cy="857251"/>
          </a:xfrm>
          <a:prstGeom prst="rect">
            <a:avLst/>
          </a:prstGeom>
        </p:spPr>
        <p:txBody>
          <a:bodyPr anchor="t"/>
          <a:lstStyle>
            <a:lvl1pPr>
              <a:defRPr i="0">
                <a:solidFill>
                  <a:srgbClr val="399BC6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14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864694"/>
          </a:xfrm>
          <a:prstGeom prst="rect">
            <a:avLst/>
          </a:prstGeom>
        </p:spPr>
        <p:txBody>
          <a:bodyPr/>
          <a:lstStyle>
            <a:lvl1pPr marL="353615" indent="-353615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3300" b="0">
                <a:solidFill>
                  <a:srgbClr val="888888"/>
                </a:solidFill>
              </a:defRPr>
            </a:lvl1pPr>
            <a:lvl2pPr marL="793976" indent="-336776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3300" b="0">
                <a:solidFill>
                  <a:srgbClr val="888888"/>
                </a:solidFill>
              </a:defRPr>
            </a:lvl2pPr>
            <a:lvl3pPr marL="1228725" indent="-314325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3300" b="0">
                <a:solidFill>
                  <a:srgbClr val="888888"/>
                </a:solidFill>
              </a:defRPr>
            </a:lvl3pPr>
            <a:lvl4pPr marL="1748789" indent="-37718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3300" b="0">
                <a:solidFill>
                  <a:srgbClr val="888888"/>
                </a:solidFill>
              </a:defRPr>
            </a:lvl4pPr>
            <a:lvl5pPr marL="2205989" indent="-37718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»"/>
              <a:defRPr sz="3300" b="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41" name="G1000.NU_190515.jpg" descr="G1000.NU_190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4481315"/>
            <a:ext cx="1827630" cy="56970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 k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eltekst"/>
          <p:cNvSpPr>
            <a:spLocks noGrp="1"/>
          </p:cNvSpPr>
          <p:nvPr>
            <p:ph type="title"/>
          </p:nvPr>
        </p:nvSpPr>
        <p:spPr>
          <a:xfrm>
            <a:off x="457200" y="307578"/>
            <a:ext cx="8229600" cy="857251"/>
          </a:xfrm>
          <a:prstGeom prst="rect">
            <a:avLst/>
          </a:prstGeom>
        </p:spPr>
        <p:txBody>
          <a:bodyPr anchor="t"/>
          <a:lstStyle/>
          <a:p>
            <a:r>
              <a:t>Titeltekst</a:t>
            </a:r>
          </a:p>
        </p:txBody>
      </p:sp>
      <p:sp>
        <p:nvSpPr>
          <p:cNvPr id="15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983983"/>
          </a:xfrm>
          <a:prstGeom prst="rect">
            <a:avLst/>
          </a:prstGeom>
        </p:spPr>
        <p:txBody>
          <a:bodyPr/>
          <a:lstStyle>
            <a:lvl1pPr marL="353615" indent="-353615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3300" b="0">
                <a:solidFill>
                  <a:srgbClr val="888888"/>
                </a:solidFill>
              </a:defRPr>
            </a:lvl1pPr>
            <a:lvl2pPr marL="793976" indent="-336776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3300" b="0">
                <a:solidFill>
                  <a:srgbClr val="888888"/>
                </a:solidFill>
              </a:defRPr>
            </a:lvl2pPr>
            <a:lvl3pPr marL="1228725" indent="-314325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3300" b="0">
                <a:solidFill>
                  <a:srgbClr val="888888"/>
                </a:solidFill>
              </a:defRPr>
            </a:lvl3pPr>
            <a:lvl4pPr marL="1748789" indent="-37718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3300" b="0">
                <a:solidFill>
                  <a:srgbClr val="888888"/>
                </a:solidFill>
              </a:defRPr>
            </a:lvl4pPr>
            <a:lvl5pPr marL="2205989" indent="-37718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»"/>
              <a:defRPr sz="3300" b="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51" name="Logo.png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4219453"/>
            <a:ext cx="2041520" cy="70739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ee object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ctr">
              <a:defRPr sz="4400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16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Arial"/>
              <a:buChar char="–"/>
              <a:defRPr sz="2800" b="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Arial"/>
              <a:buChar char="•"/>
              <a:defRPr sz="2800" b="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Arial"/>
              <a:buChar char="–"/>
              <a:defRPr sz="2800" b="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Arial"/>
              <a:buChar char="»"/>
              <a:defRPr sz="2800" b="0">
                <a:solidFill>
                  <a:srgbClr val="000000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68" name="Logo.png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4219453"/>
            <a:ext cx="2041520" cy="70739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elijk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ctr">
              <a:defRPr sz="4400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17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</a:defRPr>
            </a:lvl1pPr>
            <a:lvl2pPr>
              <a:spcBef>
                <a:spcPts val="500"/>
              </a:spcBef>
              <a:defRPr sz="2400">
                <a:solidFill>
                  <a:srgbClr val="000000"/>
                </a:solidFill>
              </a:defRPr>
            </a:lvl2pPr>
            <a:lvl3pPr>
              <a:spcBef>
                <a:spcPts val="500"/>
              </a:spcBef>
              <a:defRPr sz="2400">
                <a:solidFill>
                  <a:srgbClr val="000000"/>
                </a:solidFill>
              </a:defRPr>
            </a:lvl3pPr>
            <a:lvl4pPr>
              <a:spcBef>
                <a:spcPts val="500"/>
              </a:spcBef>
              <a:defRPr sz="2400">
                <a:solidFill>
                  <a:srgbClr val="000000"/>
                </a:solidFill>
              </a:defRPr>
            </a:lvl4pPr>
            <a:lvl5pPr>
              <a:spcBef>
                <a:spcPts val="500"/>
              </a:spcBef>
              <a:defRPr sz="2400">
                <a:solidFill>
                  <a:srgbClr val="000000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8" name="Rechthoek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79" name="Logo.png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4219453"/>
            <a:ext cx="2041520" cy="70739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menulogo_meridiaan.png" descr="menulogo_meridia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30" y="4257600"/>
            <a:ext cx="2489201" cy="71437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ctr">
              <a:defRPr sz="4400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18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met bijschri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eltekst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315" cy="871538"/>
          </a:xfrm>
          <a:prstGeom prst="rect">
            <a:avLst/>
          </a:prstGeom>
        </p:spPr>
        <p:txBody>
          <a:bodyPr anchor="b"/>
          <a:lstStyle>
            <a:lvl1pPr>
              <a:defRPr sz="2000" b="1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20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>
            <a:lvl1pPr marL="353615" indent="-353615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3300" b="0">
                <a:solidFill>
                  <a:srgbClr val="888888"/>
                </a:solidFill>
              </a:defRPr>
            </a:lvl1pPr>
            <a:lvl2pPr marL="793976" indent="-336776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3300" b="0">
                <a:solidFill>
                  <a:srgbClr val="888888"/>
                </a:solidFill>
              </a:defRPr>
            </a:lvl2pPr>
            <a:lvl3pPr marL="1228725" indent="-314325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3300" b="0">
                <a:solidFill>
                  <a:srgbClr val="888888"/>
                </a:solidFill>
              </a:defRPr>
            </a:lvl3pPr>
            <a:lvl4pPr marL="1748789" indent="-37718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3300" b="0">
                <a:solidFill>
                  <a:srgbClr val="888888"/>
                </a:solidFill>
              </a:defRPr>
            </a:lvl4pPr>
            <a:lvl5pPr marL="2205989" indent="-37718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»"/>
              <a:defRPr sz="3300" b="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5" name="Rechthoek"/>
          <p:cNvSpPr>
            <a:spLocks noGrp="1"/>
          </p:cNvSpPr>
          <p:nvPr>
            <p:ph type="body" sz="half" idx="21"/>
          </p:nvPr>
        </p:nvSpPr>
        <p:spPr>
          <a:xfrm>
            <a:off x="457201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met bijschri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elteks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2000" b="1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214" name="Afbeelding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7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 b="0">
                <a:solidFill>
                  <a:srgbClr val="000000"/>
                </a:solidFill>
              </a:defRPr>
            </a:lvl1pPr>
            <a:lvl2pPr>
              <a:spcBef>
                <a:spcPts val="300"/>
              </a:spcBef>
              <a:defRPr sz="1400" b="0">
                <a:solidFill>
                  <a:srgbClr val="000000"/>
                </a:solidFill>
              </a:defRPr>
            </a:lvl2pPr>
            <a:lvl3pPr>
              <a:spcBef>
                <a:spcPts val="300"/>
              </a:spcBef>
              <a:defRPr sz="1400" b="0">
                <a:solidFill>
                  <a:srgbClr val="000000"/>
                </a:solidFill>
              </a:defRPr>
            </a:lvl3pPr>
            <a:lvl4pPr>
              <a:spcBef>
                <a:spcPts val="300"/>
              </a:spcBef>
              <a:defRPr sz="1400" b="0">
                <a:solidFill>
                  <a:srgbClr val="000000"/>
                </a:solidFill>
              </a:defRPr>
            </a:lvl4pPr>
            <a:lvl5pPr>
              <a:spcBef>
                <a:spcPts val="300"/>
              </a:spcBef>
              <a:defRPr sz="1400" b="0">
                <a:solidFill>
                  <a:srgbClr val="000000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verticale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menulogo_meridiaan.png" descr="menulogo_meridia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30" y="4257600"/>
            <a:ext cx="2489201" cy="71437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ctr">
              <a:defRPr sz="4400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22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53615" indent="-353615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3300" b="0">
                <a:solidFill>
                  <a:srgbClr val="888888"/>
                </a:solidFill>
              </a:defRPr>
            </a:lvl1pPr>
            <a:lvl2pPr marL="793976" indent="-336776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3300" b="0">
                <a:solidFill>
                  <a:srgbClr val="888888"/>
                </a:solidFill>
              </a:defRPr>
            </a:lvl2pPr>
            <a:lvl3pPr marL="1228725" indent="-314325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3300" b="0">
                <a:solidFill>
                  <a:srgbClr val="888888"/>
                </a:solidFill>
              </a:defRPr>
            </a:lvl3pPr>
            <a:lvl4pPr marL="1748789" indent="-37718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3300" b="0">
                <a:solidFill>
                  <a:srgbClr val="888888"/>
                </a:solidFill>
              </a:defRPr>
            </a:lvl4pPr>
            <a:lvl5pPr marL="2205989" indent="-37718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»"/>
              <a:defRPr sz="3300" b="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e titel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menulogo_meridiaan.png" descr="menulogo_meridia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30" y="4257600"/>
            <a:ext cx="2489201" cy="71437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elteks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</p:spPr>
        <p:txBody>
          <a:bodyPr anchor="t"/>
          <a:lstStyle>
            <a:lvl1pPr algn="ctr">
              <a:defRPr sz="4400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23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6"/>
          </a:xfrm>
          <a:prstGeom prst="rect">
            <a:avLst/>
          </a:prstGeom>
        </p:spPr>
        <p:txBody>
          <a:bodyPr/>
          <a:lstStyle>
            <a:lvl1pPr marL="353615" indent="-353615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3300" b="0">
                <a:solidFill>
                  <a:srgbClr val="888888"/>
                </a:solidFill>
              </a:defRPr>
            </a:lvl1pPr>
            <a:lvl2pPr marL="793976" indent="-336776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3300" b="0">
                <a:solidFill>
                  <a:srgbClr val="888888"/>
                </a:solidFill>
              </a:defRPr>
            </a:lvl2pPr>
            <a:lvl3pPr marL="1228725" indent="-314325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3300" b="0">
                <a:solidFill>
                  <a:srgbClr val="888888"/>
                </a:solidFill>
              </a:defRPr>
            </a:lvl3pPr>
            <a:lvl4pPr marL="1748789" indent="-37718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3300" b="0">
                <a:solidFill>
                  <a:srgbClr val="888888"/>
                </a:solidFill>
              </a:defRPr>
            </a:lvl4pPr>
            <a:lvl5pPr marL="2205989" indent="-37718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»"/>
              <a:defRPr sz="3300" b="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bg>
      <p:bgPr>
        <a:solidFill>
          <a:srgbClr val="2B8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>
              <a:defRPr sz="4000" i="0" cap="all">
                <a:solidFill>
                  <a:srgbClr val="FFFF00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 b="0">
                <a:solidFill>
                  <a:srgbClr val="888888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1pPr>
            <a:lvl2pPr>
              <a:spcBef>
                <a:spcPts val="400"/>
              </a:spcBef>
              <a:defRPr sz="2000" b="0">
                <a:solidFill>
                  <a:srgbClr val="888888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2pPr>
            <a:lvl3pPr>
              <a:spcBef>
                <a:spcPts val="400"/>
              </a:spcBef>
              <a:defRPr sz="2000" b="0">
                <a:solidFill>
                  <a:srgbClr val="888888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3pPr>
            <a:lvl4pPr>
              <a:spcBef>
                <a:spcPts val="400"/>
              </a:spcBef>
              <a:defRPr sz="2000" b="0">
                <a:solidFill>
                  <a:srgbClr val="888888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4pPr>
            <a:lvl5pPr>
              <a:spcBef>
                <a:spcPts val="400"/>
              </a:spcBef>
              <a:defRPr sz="2000" b="0">
                <a:solidFill>
                  <a:srgbClr val="888888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ee objecten">
    <p:bg>
      <p:bgPr>
        <a:solidFill>
          <a:srgbClr val="2B8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anner.jpg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" y="3993355"/>
            <a:ext cx="3175001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8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1pPr>
            <a:lvl2pPr marL="790575" indent="-333375">
              <a:spcBef>
                <a:spcPts val="600"/>
              </a:spcBef>
              <a:buSzPct val="100000"/>
              <a:buFont typeface="Arial"/>
              <a:buChar char="–"/>
              <a:defRPr sz="28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2pPr>
            <a:lvl3pPr marL="1234439" indent="-320039">
              <a:spcBef>
                <a:spcPts val="600"/>
              </a:spcBef>
              <a:buSzPct val="100000"/>
              <a:buFont typeface="Arial"/>
              <a:buChar char="•"/>
              <a:defRPr sz="28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3pPr>
            <a:lvl4pPr marL="1727200" indent="-355600">
              <a:spcBef>
                <a:spcPts val="600"/>
              </a:spcBef>
              <a:buSzPct val="100000"/>
              <a:buFont typeface="Arial"/>
              <a:buChar char="–"/>
              <a:defRPr sz="28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4pPr>
            <a:lvl5pPr marL="2184400" indent="-355600">
              <a:spcBef>
                <a:spcPts val="600"/>
              </a:spcBef>
              <a:buSzPct val="100000"/>
              <a:buFont typeface="Arial"/>
              <a:buChar char="»"/>
              <a:defRPr sz="28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elijking">
    <p:bg>
      <p:bgPr>
        <a:solidFill>
          <a:srgbClr val="309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anner.jpg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" y="3993355"/>
            <a:ext cx="3175001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1pPr>
            <a:lvl2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2pPr>
            <a:lvl3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3pPr>
            <a:lvl4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4pPr>
            <a:lvl5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1" name="Rechthoek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pPr>
            <a:endParaRPr/>
          </a:p>
        </p:txBody>
      </p:sp>
      <p:sp>
        <p:nvSpPr>
          <p:cNvPr id="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elijking kopie">
    <p:bg>
      <p:bgPr>
        <a:solidFill>
          <a:srgbClr val="2E9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anner.jpg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" y="3993355"/>
            <a:ext cx="3175001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1pPr>
            <a:lvl2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2pPr>
            <a:lvl3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3pPr>
            <a:lvl4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4pPr>
            <a:lvl5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2" name="Rechthoek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0">
                <a:solidFill>
                  <a:srgbClr val="FFFFFF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pPr>
            <a:endParaRPr/>
          </a:p>
        </p:txBody>
      </p:sp>
      <p:sp>
        <p:nvSpPr>
          <p:cNvPr id="6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bg>
      <p:bgPr>
        <a:solidFill>
          <a:srgbClr val="2B8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banner.jpg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" y="3993355"/>
            <a:ext cx="3175001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bg>
      <p:bgPr>
        <a:solidFill>
          <a:srgbClr val="2B8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banner.jpg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" y="3993355"/>
            <a:ext cx="3175001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met bijschrift">
    <p:bg>
      <p:bgPr>
        <a:solidFill>
          <a:srgbClr val="2B8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banner.jpg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" y="3993355"/>
            <a:ext cx="3175001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eltekst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315" cy="871538"/>
          </a:xfrm>
          <a:prstGeom prst="rect">
            <a:avLst/>
          </a:prstGeom>
        </p:spPr>
        <p:txBody>
          <a:bodyPr anchor="b"/>
          <a:lstStyle>
            <a:lvl1pPr>
              <a:defRPr sz="2000" i="0">
                <a:solidFill>
                  <a:srgbClr val="FFFF00"/>
                </a:solidFill>
                <a:latin typeface="Kohinoor Devanagari Bold"/>
                <a:ea typeface="Kohinoor Devanagari Bold"/>
                <a:cs typeface="Kohinoor Devanagari Bold"/>
                <a:sym typeface="Kohinoor Devanagari Bold"/>
              </a:defRPr>
            </a:lvl1pPr>
          </a:lstStyle>
          <a:p>
            <a:r>
              <a:t>Titeltekst</a:t>
            </a:r>
          </a:p>
        </p:txBody>
      </p:sp>
      <p:sp>
        <p:nvSpPr>
          <p:cNvPr id="89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0" name="Rechthoek"/>
          <p:cNvSpPr>
            <a:spLocks noGrp="1"/>
          </p:cNvSpPr>
          <p:nvPr>
            <p:ph type="body" sz="half" idx="21"/>
          </p:nvPr>
        </p:nvSpPr>
        <p:spPr>
          <a:xfrm>
            <a:off x="457201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latin typeface="Kohinoor Devanagari Regular"/>
                <a:ea typeface="Kohinoor Devanagari Regular"/>
                <a:cs typeface="Kohinoor Devanagari Regular"/>
                <a:sym typeface="Kohinoor Devanagari Regular"/>
              </a:defRPr>
            </a:pPr>
            <a:endParaRPr/>
          </a:p>
        </p:txBody>
      </p:sp>
      <p:sp>
        <p:nvSpPr>
          <p:cNvPr id="9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4" name="logo dorpentop_wit.png" descr="logo dorpentop_wit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328" y="4333985"/>
            <a:ext cx="3220556" cy="7009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69565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1" u="none" strike="noStrike" cap="none" spc="0" baseline="0">
          <a:solidFill>
            <a:srgbClr val="F151A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1" u="none" strike="noStrike" cap="none" spc="0" baseline="0">
          <a:solidFill>
            <a:srgbClr val="F151A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1" u="none" strike="noStrike" cap="none" spc="0" baseline="0">
          <a:solidFill>
            <a:srgbClr val="F151A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1" u="none" strike="noStrike" cap="none" spc="0" baseline="0">
          <a:solidFill>
            <a:srgbClr val="F151A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1" u="none" strike="noStrike" cap="none" spc="0" baseline="0">
          <a:solidFill>
            <a:srgbClr val="F151A2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1" u="none" strike="noStrike" cap="none" spc="0" baseline="0">
          <a:solidFill>
            <a:srgbClr val="F151A2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1" u="none" strike="noStrike" cap="none" spc="0" baseline="0">
          <a:solidFill>
            <a:srgbClr val="F151A2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1" u="none" strike="noStrike" cap="none" spc="0" baseline="0">
          <a:solidFill>
            <a:srgbClr val="F151A2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1" u="none" strike="noStrike" cap="none" spc="0" baseline="0">
          <a:solidFill>
            <a:srgbClr val="F151A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8C3E56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8C3E56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8C3E56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8C3E56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8C3E56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8C3E56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8C3E56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8C3E56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8C3E56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oel…"/>
          <p:cNvSpPr txBox="1">
            <a:spLocks noGrp="1"/>
          </p:cNvSpPr>
          <p:nvPr>
            <p:ph type="body" sz="half" idx="1"/>
          </p:nvPr>
        </p:nvSpPr>
        <p:spPr>
          <a:xfrm>
            <a:off x="-338097" y="1423292"/>
            <a:ext cx="7891836" cy="22969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66800" lvl="1" indent="0" defTabSz="449580">
              <a:lnSpc>
                <a:spcPct val="100000"/>
              </a:lnSpc>
              <a:spcBef>
                <a:spcPts val="0"/>
              </a:spcBef>
              <a:buNone/>
              <a:defRPr sz="4000" i="1">
                <a:solidFill>
                  <a:srgbClr val="F151A2"/>
                </a:solidFill>
              </a:defRPr>
            </a:pP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Wij willen dat de grote kloof tussen de overheid/</a:t>
            </a:r>
            <a:r>
              <a:rPr lang="nl-NL" sz="2000">
                <a:solidFill>
                  <a:srgbClr val="399BC6"/>
                </a:solidFill>
                <a:latin typeface="Arial"/>
                <a:cs typeface="Arial"/>
                <a:sym typeface="Arial"/>
              </a:rPr>
              <a:t>politiek en  burgers (inwoners) verdwijnt</a:t>
            </a: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. Dat het vertrouwen wordt hersteld </a:t>
            </a:r>
            <a:r>
              <a:rPr lang="nl-NL" sz="2000">
                <a:solidFill>
                  <a:srgbClr val="399BC6"/>
                </a:solidFill>
                <a:latin typeface="Arial"/>
                <a:cs typeface="Arial"/>
                <a:sym typeface="Arial"/>
              </a:rPr>
              <a:t>door burgers </a:t>
            </a: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blijvend te betrekken bij besluitvorming.</a:t>
            </a:r>
          </a:p>
        </p:txBody>
      </p:sp>
      <p:sp>
        <p:nvSpPr>
          <p:cNvPr id="275" name="1.LUISTEREN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nl-NL" sz="2800" b="1"/>
            </a:br>
            <a:r>
              <a:rPr lang="nl-NL" sz="2800" b="1"/>
              <a:t>Participatie &amp; inspraak bij Wonen in Zuid-Holland</a:t>
            </a:r>
            <a:endParaRPr sz="2800" b="1" dirty="0"/>
          </a:p>
        </p:txBody>
      </p:sp>
      <p:pic>
        <p:nvPicPr>
          <p:cNvPr id="1028" name="Picture 4" descr="Lectorale rede: Hoe dichten we de kloof tussen burger en overheid? | Avans  Hogeschool">
            <a:extLst>
              <a:ext uri="{FF2B5EF4-FFF2-40B4-BE49-F238E27FC236}">
                <a16:creationId xmlns:a16="http://schemas.microsoft.com/office/drawing/2014/main" id="{D6C64A86-0547-C9E0-DDB1-8FEB4E4C7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13" y="2571750"/>
            <a:ext cx="3445374" cy="229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98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oel…"/>
          <p:cNvSpPr txBox="1">
            <a:spLocks noGrp="1"/>
          </p:cNvSpPr>
          <p:nvPr>
            <p:ph type="body" sz="half" idx="1"/>
          </p:nvPr>
        </p:nvSpPr>
        <p:spPr>
          <a:xfrm>
            <a:off x="-338097" y="1423292"/>
            <a:ext cx="7891836" cy="22969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66800" lvl="1" indent="0" defTabSz="449580">
              <a:lnSpc>
                <a:spcPct val="100000"/>
              </a:lnSpc>
              <a:spcBef>
                <a:spcPts val="0"/>
              </a:spcBef>
              <a:buNone/>
              <a:defRPr sz="4000" i="1">
                <a:solidFill>
                  <a:srgbClr val="F151A2"/>
                </a:solidFill>
              </a:defRPr>
            </a:pP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We willen participatie en inspraak blijvend inzetten bij besluitvorming op het dossier ‘Wonen’ </a:t>
            </a:r>
            <a:r>
              <a:rPr lang="nl-NL" sz="2000">
                <a:solidFill>
                  <a:srgbClr val="399BC6"/>
                </a:solidFill>
                <a:latin typeface="Arial"/>
                <a:cs typeface="Arial"/>
                <a:sym typeface="Arial"/>
              </a:rPr>
              <a:t>in Zuid-Holland.</a:t>
            </a:r>
            <a:endParaRPr lang="nl-NL" sz="2000" dirty="0">
              <a:solidFill>
                <a:srgbClr val="399BC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1.LUISTEREN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br>
              <a:rPr lang="nl-NL" sz="2500" b="1"/>
            </a:br>
            <a:r>
              <a:rPr lang="nl-NL" sz="2500" b="1"/>
              <a:t>Beslispunt 1</a:t>
            </a:r>
            <a:endParaRPr sz="2500" b="1" dirty="0"/>
          </a:p>
        </p:txBody>
      </p:sp>
      <p:pic>
        <p:nvPicPr>
          <p:cNvPr id="2050" name="Picture 2" descr="Duizenden betogers vragen aandacht voor wooncrisis | NUL20">
            <a:extLst>
              <a:ext uri="{FF2B5EF4-FFF2-40B4-BE49-F238E27FC236}">
                <a16:creationId xmlns:a16="http://schemas.microsoft.com/office/drawing/2014/main" id="{A8900E3F-A3FA-C285-F95F-8DC0EF15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40" y="2384543"/>
            <a:ext cx="3612825" cy="240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taten over ideeën | Spirituele teksten – blog van Pentagram boekwinkel">
            <a:extLst>
              <a:ext uri="{FF2B5EF4-FFF2-40B4-BE49-F238E27FC236}">
                <a16:creationId xmlns:a16="http://schemas.microsoft.com/office/drawing/2014/main" id="{D1D787FF-681A-4AF8-09AF-CA48F3B60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7" y="2276329"/>
            <a:ext cx="3178491" cy="19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488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oel…"/>
          <p:cNvSpPr txBox="1">
            <a:spLocks noGrp="1"/>
          </p:cNvSpPr>
          <p:nvPr>
            <p:ph type="body" sz="half" idx="1"/>
          </p:nvPr>
        </p:nvSpPr>
        <p:spPr>
          <a:xfrm>
            <a:off x="-338097" y="1423292"/>
            <a:ext cx="7891836" cy="22969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66800" lvl="1" indent="0" defTabSz="449580">
              <a:lnSpc>
                <a:spcPct val="100000"/>
              </a:lnSpc>
              <a:spcBef>
                <a:spcPts val="0"/>
              </a:spcBef>
              <a:buNone/>
              <a:defRPr sz="4000" i="1">
                <a:solidFill>
                  <a:srgbClr val="F151A2"/>
                </a:solidFill>
              </a:defRPr>
            </a:pP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Wij willen </a:t>
            </a:r>
            <a:r>
              <a:rPr lang="nl-NL" sz="2000">
                <a:solidFill>
                  <a:srgbClr val="399BC6"/>
                </a:solidFill>
                <a:latin typeface="Arial"/>
                <a:cs typeface="Arial"/>
                <a:sym typeface="Arial"/>
              </a:rPr>
              <a:t>dat provincie Zuid-Holland samen met inwoners </a:t>
            </a: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duidelijke spelregels opstelt, waardoor het </a:t>
            </a:r>
            <a:r>
              <a:rPr lang="nl-NL" sz="2000">
                <a:solidFill>
                  <a:srgbClr val="399BC6"/>
                </a:solidFill>
                <a:latin typeface="Arial"/>
                <a:cs typeface="Arial"/>
                <a:sym typeface="Arial"/>
              </a:rPr>
              <a:t>helder wordt wat </a:t>
            </a: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wij van elkaar kunnen en mogen verwachten bij participatie. </a:t>
            </a:r>
          </a:p>
        </p:txBody>
      </p:sp>
      <p:sp>
        <p:nvSpPr>
          <p:cNvPr id="275" name="1.LUISTEREN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br>
              <a:rPr lang="nl-NL" sz="2500" b="1"/>
            </a:br>
            <a:r>
              <a:rPr lang="nl-NL" sz="2500" b="1"/>
              <a:t>Beslispunt 2</a:t>
            </a:r>
            <a:endParaRPr sz="2500" b="1" dirty="0"/>
          </a:p>
        </p:txBody>
      </p:sp>
      <p:pic>
        <p:nvPicPr>
          <p:cNvPr id="3074" name="Picture 2" descr="COMMUNICEER HOGE VERWACHTINGEN - Doorloopjes.nl">
            <a:extLst>
              <a:ext uri="{FF2B5EF4-FFF2-40B4-BE49-F238E27FC236}">
                <a16:creationId xmlns:a16="http://schemas.microsoft.com/office/drawing/2014/main" id="{DB7FA61F-F475-5DDA-D4EA-C811FB53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09" y="2784679"/>
            <a:ext cx="3990382" cy="20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7581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oel…"/>
          <p:cNvSpPr txBox="1">
            <a:spLocks noGrp="1"/>
          </p:cNvSpPr>
          <p:nvPr>
            <p:ph type="body" sz="half" idx="1"/>
          </p:nvPr>
        </p:nvSpPr>
        <p:spPr>
          <a:xfrm>
            <a:off x="-338097" y="1423292"/>
            <a:ext cx="7891836" cy="22969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66800" lvl="1" indent="0" defTabSz="449580">
              <a:lnSpc>
                <a:spcPct val="100000"/>
              </a:lnSpc>
              <a:spcBef>
                <a:spcPts val="0"/>
              </a:spcBef>
              <a:buNone/>
              <a:defRPr sz="4000" i="1">
                <a:solidFill>
                  <a:srgbClr val="F151A2"/>
                </a:solidFill>
              </a:defRPr>
            </a:pPr>
            <a:r>
              <a:rPr lang="nl-NL" sz="2000">
                <a:solidFill>
                  <a:srgbClr val="399BC6"/>
                </a:solidFill>
                <a:latin typeface="Arial"/>
                <a:cs typeface="Arial"/>
                <a:sym typeface="Arial"/>
              </a:rPr>
              <a:t>Wij willen dat Provinciale Staten en Gedeputeerde Staten burgerakkoorden/participatie-uitkomsten daadwerkelijk omzetten in beleid en hierover communiceren (publiceren) naar inwoners. </a:t>
            </a:r>
            <a:endParaRPr lang="nl-NL" sz="2000" dirty="0">
              <a:solidFill>
                <a:srgbClr val="399BC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1.LUISTEREN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br>
              <a:rPr lang="nl-NL" sz="2500" b="1"/>
            </a:br>
            <a:r>
              <a:rPr lang="nl-NL" sz="2500" b="1"/>
              <a:t>Beslispunt 3</a:t>
            </a:r>
            <a:endParaRPr sz="2500" b="1" dirty="0"/>
          </a:p>
        </p:txBody>
      </p:sp>
      <p:pic>
        <p:nvPicPr>
          <p:cNvPr id="2" name="Picture 2" descr="Social media &amp; public opinion: Who are the real stars?">
            <a:extLst>
              <a:ext uri="{FF2B5EF4-FFF2-40B4-BE49-F238E27FC236}">
                <a16:creationId xmlns:a16="http://schemas.microsoft.com/office/drawing/2014/main" id="{9A388CBA-E003-7ADC-B4FE-1F28BCF0F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09" y="2898511"/>
            <a:ext cx="3852242" cy="2015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924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oel…"/>
          <p:cNvSpPr txBox="1">
            <a:spLocks noGrp="1"/>
          </p:cNvSpPr>
          <p:nvPr>
            <p:ph type="body" sz="half" idx="1"/>
          </p:nvPr>
        </p:nvSpPr>
        <p:spPr>
          <a:xfrm>
            <a:off x="-338097" y="1423292"/>
            <a:ext cx="7891836" cy="22969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66800" lvl="1" indent="0" defTabSz="449580">
              <a:lnSpc>
                <a:spcPct val="100000"/>
              </a:lnSpc>
              <a:spcBef>
                <a:spcPts val="0"/>
              </a:spcBef>
              <a:buNone/>
              <a:defRPr sz="4000" i="1">
                <a:solidFill>
                  <a:srgbClr val="F151A2"/>
                </a:solidFill>
              </a:defRPr>
            </a:pPr>
            <a:r>
              <a:rPr lang="nl-NL" sz="2000">
                <a:solidFill>
                  <a:srgbClr val="399BC6"/>
                </a:solidFill>
                <a:latin typeface="Arial"/>
                <a:cs typeface="Arial"/>
                <a:sym typeface="Arial"/>
              </a:rPr>
              <a:t>Wij willen dat Provinciale Staten en Gedeputeerde Staten erkennen dat zij als zich niet commiteren aan deze  uitkomsten de kloof alleen maar groter zal worden.</a:t>
            </a:r>
            <a:endParaRPr lang="nl-NL" sz="2000" dirty="0">
              <a:solidFill>
                <a:srgbClr val="399BC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1.LUISTEREN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br>
              <a:rPr lang="nl-NL" sz="2500" b="1"/>
            </a:br>
            <a:r>
              <a:rPr lang="nl-NL" sz="2500" b="1"/>
              <a:t>Beslispunt 4</a:t>
            </a:r>
            <a:endParaRPr sz="2500" b="1" dirty="0"/>
          </a:p>
        </p:txBody>
      </p:sp>
      <p:pic>
        <p:nvPicPr>
          <p:cNvPr id="5122" name="Picture 2" descr="De kloof voorbij, een visie op de toekomst van Nederland (2008) | Gijs van  Loef">
            <a:extLst>
              <a:ext uri="{FF2B5EF4-FFF2-40B4-BE49-F238E27FC236}">
                <a16:creationId xmlns:a16="http://schemas.microsoft.com/office/drawing/2014/main" id="{3C150B73-1E08-BB2F-3346-A0505A3C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64" y="2790811"/>
            <a:ext cx="3499361" cy="21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233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oel…"/>
          <p:cNvSpPr txBox="1">
            <a:spLocks noGrp="1"/>
          </p:cNvSpPr>
          <p:nvPr>
            <p:ph type="body" sz="half" idx="1"/>
          </p:nvPr>
        </p:nvSpPr>
        <p:spPr>
          <a:xfrm>
            <a:off x="-338097" y="1423292"/>
            <a:ext cx="7891836" cy="22969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66800" lvl="1" indent="0" defTabSz="449580">
              <a:lnSpc>
                <a:spcPct val="100000"/>
              </a:lnSpc>
              <a:spcBef>
                <a:spcPts val="0"/>
              </a:spcBef>
              <a:buNone/>
              <a:defRPr sz="4000" i="1">
                <a:solidFill>
                  <a:srgbClr val="F151A2"/>
                </a:solidFill>
              </a:defRPr>
            </a:pP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Wij willen een evaluatie van </a:t>
            </a:r>
            <a:r>
              <a:rPr lang="nl-NL" sz="2000">
                <a:solidFill>
                  <a:srgbClr val="399BC6"/>
                </a:solidFill>
                <a:latin typeface="Arial"/>
                <a:cs typeface="Arial"/>
                <a:sym typeface="Arial"/>
              </a:rPr>
              <a:t>dit Burgerberaad die openbaar gedeeld </a:t>
            </a: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wordt </a:t>
            </a:r>
            <a:r>
              <a:rPr lang="nl-NL" sz="2000">
                <a:solidFill>
                  <a:srgbClr val="399BC6"/>
                </a:solidFill>
                <a:latin typeface="Arial"/>
                <a:cs typeface="Arial"/>
                <a:sym typeface="Arial"/>
              </a:rPr>
              <a:t>met inwoners. Zodat de Provincie hiervan </a:t>
            </a: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kan leren voor </a:t>
            </a:r>
            <a:r>
              <a:rPr lang="nl-NL" sz="2000">
                <a:solidFill>
                  <a:srgbClr val="399BC6"/>
                </a:solidFill>
                <a:latin typeface="Arial"/>
                <a:cs typeface="Arial"/>
                <a:sym typeface="Arial"/>
              </a:rPr>
              <a:t>toekomstige Burgerberaden/participatie- </a:t>
            </a:r>
            <a:r>
              <a:rPr lang="nl-NL" sz="2000" dirty="0">
                <a:solidFill>
                  <a:srgbClr val="399BC6"/>
                </a:solidFill>
                <a:latin typeface="Arial"/>
                <a:cs typeface="Arial"/>
                <a:sym typeface="Arial"/>
              </a:rPr>
              <a:t>en inspraakprocedures.</a:t>
            </a:r>
          </a:p>
        </p:txBody>
      </p:sp>
      <p:sp>
        <p:nvSpPr>
          <p:cNvPr id="275" name="1.LUISTEREN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br>
              <a:rPr lang="nl-NL" sz="2500" b="1"/>
            </a:br>
            <a:r>
              <a:rPr lang="nl-NL" sz="2500" b="1"/>
              <a:t>Beslispunt </a:t>
            </a:r>
            <a:r>
              <a:rPr lang="nl-NL" sz="2500" b="1" dirty="0"/>
              <a:t>5</a:t>
            </a:r>
            <a:endParaRPr sz="2500" b="1" dirty="0"/>
          </a:p>
        </p:txBody>
      </p:sp>
      <p:pic>
        <p:nvPicPr>
          <p:cNvPr id="6146" name="Picture 2" descr="Evalueren - Cursus Maken">
            <a:extLst>
              <a:ext uri="{FF2B5EF4-FFF2-40B4-BE49-F238E27FC236}">
                <a16:creationId xmlns:a16="http://schemas.microsoft.com/office/drawing/2014/main" id="{68D3DE61-434F-3A51-0085-58631158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07" y="2976806"/>
            <a:ext cx="3562185" cy="200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881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2B84B7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177</Words>
  <Application>Microsoft Office PowerPoint</Application>
  <PresentationFormat>Diavoorstelling (16:9)</PresentationFormat>
  <Paragraphs>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Kohinoor Devanagari Bold</vt:lpstr>
      <vt:lpstr>Kohinoor Devanagari Regular</vt:lpstr>
      <vt:lpstr>Office-thema</vt:lpstr>
      <vt:lpstr> Participatie &amp; inspraak bij Wonen in Zuid-Holland</vt:lpstr>
      <vt:lpstr> Beslispunt 1</vt:lpstr>
      <vt:lpstr> Beslispunt 2</vt:lpstr>
      <vt:lpstr> Beslispunt 3</vt:lpstr>
      <vt:lpstr> Beslispunt 4</vt:lpstr>
      <vt:lpstr> Beslispunt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Marit de Jonge</dc:creator>
  <cp:lastModifiedBy>Linda Dadema</cp:lastModifiedBy>
  <cp:revision>3</cp:revision>
  <dcterms:modified xsi:type="dcterms:W3CDTF">2023-02-16T16:06:01Z</dcterms:modified>
</cp:coreProperties>
</file>