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70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2" autoAdjust="0"/>
    <p:restoredTop sz="94660"/>
  </p:normalViewPr>
  <p:slideViewPr>
    <p:cSldViewPr>
      <p:cViewPr varScale="1">
        <p:scale>
          <a:sx n="108" d="100"/>
          <a:sy n="108" d="100"/>
        </p:scale>
        <p:origin x="17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5022B49-DD33-E07C-2B35-25AB9E6D52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16238" y="5157788"/>
            <a:ext cx="6048375" cy="1109662"/>
          </a:xfrm>
        </p:spPr>
        <p:txBody>
          <a:bodyPr/>
          <a:lstStyle>
            <a:lvl1pPr algn="r">
              <a:defRPr sz="3200" b="1"/>
            </a:lvl1pPr>
          </a:lstStyle>
          <a:p>
            <a:pPr lvl="0"/>
            <a:r>
              <a:rPr lang="nl-NL" altLang="nl-NL" noProof="0"/>
              <a:t>Klik om stijl te bewerken</a:t>
            </a:r>
            <a:endParaRPr lang="ru-RU" altLang="nl-NL" noProof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F04DBE8-E6D0-2056-95A2-4C6C001744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16238" y="6018213"/>
            <a:ext cx="6048375" cy="696912"/>
          </a:xfrm>
          <a:effectLst>
            <a:outerShdw dist="17961" dir="2700000" algn="ctr" rotWithShape="0">
              <a:schemeClr val="tx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nl-NL" noProof="0"/>
              <a:t>Klikken om de ondertitelstijl van het model te bewerken</a:t>
            </a:r>
            <a:endParaRPr lang="ru-RU" altLang="nl-N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4C707-AB21-9CC9-EBF7-3FAD926C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898C62-5C31-A292-7893-685568EA9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8593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7C1CD36-9CFB-2607-DB39-FD0A14316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7050" y="549275"/>
            <a:ext cx="1871663" cy="5975350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77ADC7-FB18-EA4A-22F6-A417914E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8888" y="549275"/>
            <a:ext cx="5465762" cy="59753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2659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FB022-CC31-34B6-7A2C-489D07DC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5F00C8-EF9E-C888-09E8-FE876611B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1322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5EB14-04FF-1CFB-96BC-F51F49FD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11F37E-DAB6-9884-1AA7-0403B9258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5987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86F1B-1C45-45C8-566C-1A058D29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75B536-9730-16E8-52F6-F3B555D7C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888" y="1557338"/>
            <a:ext cx="3524250" cy="49672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769BACF-94CD-775E-1FFF-42C427245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5538" y="1557338"/>
            <a:ext cx="3524250" cy="49672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6013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6D9BCB-AD75-C246-603D-307BDF2E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1D0485-39F8-4DB0-DF41-00F491096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3F50925-9C74-88EF-597F-6240BFFB8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D53D1D-9F21-5C5F-EB92-FDBA585C7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D682AC2-4B9D-903F-120D-3B92FE918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2868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C48DA-8655-E9BD-7D80-70C7E599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2667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30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B64DF-1FDC-E906-FF86-154E5743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1BFC2F-BEEB-5394-50C8-1DE3CD215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0D5FA7-D2CC-42C8-9FC2-2C195EFDB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0718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D65F2-E931-5B1E-8A6F-0FB1034C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B00FBB4-1007-0B72-BE04-5B19B8F1B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CCFBAF-04D4-1D53-2F9F-31FA65947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0383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BBF073-A92A-88EF-DC3D-10956D3CE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549275"/>
            <a:ext cx="6553200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  <a:endParaRPr lang="ru-RU" altLang="nl-NL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A11F666-CE3D-9EFB-7009-BF6C90F2B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557338"/>
            <a:ext cx="720090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ru-RU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82CA0CC-474A-B595-E084-A94BFB8237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1890" y="4725144"/>
            <a:ext cx="6734522" cy="792162"/>
          </a:xfrm>
          <a:noFill/>
        </p:spPr>
        <p:txBody>
          <a:bodyPr/>
          <a:lstStyle/>
          <a:p>
            <a:r>
              <a:rPr lang="nl-NL" altLang="nl-NL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</a:rPr>
              <a:t>Jong Zuid-Holland wil een huis!</a:t>
            </a:r>
            <a:endParaRPr lang="uk-UA" altLang="nl-NL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3312917-21F9-9ABF-B429-67DCF5C062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92699" y="5517306"/>
            <a:ext cx="5573713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altLang="nl-NL" dirty="0">
                <a:solidFill>
                  <a:schemeClr val="tx1">
                    <a:lumMod val="50000"/>
                  </a:schemeClr>
                </a:solidFill>
              </a:rPr>
              <a:t>G1000 Zuid-Holland, thema: Wonen</a:t>
            </a:r>
          </a:p>
          <a:p>
            <a:pPr>
              <a:lnSpc>
                <a:spcPct val="90000"/>
              </a:lnSpc>
            </a:pPr>
            <a:r>
              <a:rPr lang="nl-NL" altLang="nl-NL" dirty="0">
                <a:solidFill>
                  <a:schemeClr val="tx1">
                    <a:lumMod val="50000"/>
                  </a:schemeClr>
                </a:solidFill>
              </a:rPr>
              <a:t>Groep 9: Starters en jeugd</a:t>
            </a:r>
            <a:endParaRPr lang="uk-UA" altLang="nl-NL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867D33A7-8E84-0014-61CE-AA4DC7C72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801" y="332656"/>
            <a:ext cx="6048350" cy="719137"/>
          </a:xfrm>
        </p:spPr>
        <p:txBody>
          <a:bodyPr/>
          <a:lstStyle/>
          <a:p>
            <a:r>
              <a:rPr lang="en-US" altLang="nl-NL" b="1" dirty="0" err="1">
                <a:solidFill>
                  <a:schemeClr val="tx1"/>
                </a:solidFill>
              </a:rPr>
              <a:t>Beslispunt</a:t>
            </a:r>
            <a:r>
              <a:rPr lang="en-US" altLang="nl-NL" b="1" dirty="0">
                <a:solidFill>
                  <a:schemeClr val="tx1"/>
                </a:solidFill>
              </a:rPr>
              <a:t> 4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E799911F-1957-B5FF-EF5B-1C4FFE9AB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1" y="2924944"/>
            <a:ext cx="8568630" cy="374414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nl-NL" sz="3600" dirty="0"/>
              <a:t>De </a:t>
            </a:r>
            <a:r>
              <a:rPr lang="en-US" altLang="nl-NL" sz="3600" dirty="0" err="1"/>
              <a:t>Provinciale</a:t>
            </a:r>
            <a:r>
              <a:rPr lang="en-US" altLang="nl-NL" sz="3600" dirty="0"/>
              <a:t> Staten </a:t>
            </a:r>
            <a:r>
              <a:rPr lang="en-US" altLang="nl-NL" sz="3600" dirty="0" err="1"/>
              <a:t>kan</a:t>
            </a:r>
            <a:r>
              <a:rPr lang="en-US" altLang="nl-NL" sz="3600" dirty="0"/>
              <a:t> geld </a:t>
            </a:r>
            <a:r>
              <a:rPr lang="en-US" altLang="nl-NL" sz="3600" dirty="0" err="1"/>
              <a:t>beschikbaar</a:t>
            </a:r>
            <a:r>
              <a:rPr lang="en-US" altLang="nl-NL" sz="3600" dirty="0"/>
              <a:t> </a:t>
            </a:r>
            <a:r>
              <a:rPr lang="en-US" altLang="nl-NL" sz="3600" dirty="0" err="1"/>
              <a:t>stellen</a:t>
            </a:r>
            <a:r>
              <a:rPr lang="en-US" altLang="nl-NL" sz="3600" dirty="0"/>
              <a:t> om </a:t>
            </a:r>
            <a:r>
              <a:rPr lang="en-US" altLang="nl-NL" sz="3600" b="1" dirty="0" err="1"/>
              <a:t>woningen</a:t>
            </a:r>
            <a:r>
              <a:rPr lang="en-US" altLang="nl-NL" sz="3600" b="1" dirty="0"/>
              <a:t> </a:t>
            </a:r>
            <a:r>
              <a:rPr lang="en-US" altLang="nl-NL" sz="3600" b="1" dirty="0" err="1"/>
              <a:t>voor</a:t>
            </a:r>
            <a:r>
              <a:rPr lang="en-US" altLang="nl-NL" sz="3600" b="1" dirty="0"/>
              <a:t> starters </a:t>
            </a:r>
            <a:r>
              <a:rPr lang="en-US" altLang="nl-NL" sz="3600" b="1" dirty="0" err="1"/>
              <a:t>te</a:t>
            </a:r>
            <a:r>
              <a:rPr lang="en-US" altLang="nl-NL" sz="3600" b="1" dirty="0"/>
              <a:t> </a:t>
            </a:r>
            <a:r>
              <a:rPr lang="en-US" altLang="nl-NL" sz="3600" b="1" dirty="0" err="1"/>
              <a:t>bouwen</a:t>
            </a:r>
            <a:r>
              <a:rPr lang="en-US" altLang="nl-NL" sz="3600" dirty="0"/>
              <a:t>. </a:t>
            </a:r>
          </a:p>
          <a:p>
            <a:pPr marL="0" indent="0" algn="ctr">
              <a:buNone/>
            </a:pPr>
            <a:endParaRPr lang="en-US" altLang="nl-NL" sz="3600" dirty="0"/>
          </a:p>
          <a:p>
            <a:pPr algn="ctr">
              <a:buFontTx/>
              <a:buChar char="-"/>
            </a:pPr>
            <a:r>
              <a:rPr lang="en-US" altLang="nl-NL" sz="2000" dirty="0" err="1"/>
              <a:t>Zorgen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dat</a:t>
            </a:r>
            <a:r>
              <a:rPr lang="en-US" altLang="nl-NL" sz="2000" dirty="0"/>
              <a:t> </a:t>
            </a:r>
            <a:r>
              <a:rPr lang="en-US" altLang="nl-NL" sz="2000" dirty="0" err="1"/>
              <a:t>een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bepaald</a:t>
            </a:r>
            <a:r>
              <a:rPr lang="en-US" altLang="nl-NL" sz="2000" dirty="0"/>
              <a:t> percentage van de </a:t>
            </a:r>
            <a:r>
              <a:rPr lang="en-US" altLang="nl-NL" sz="2000" dirty="0" err="1"/>
              <a:t>gebouwde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woningen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los</a:t>
            </a:r>
            <a:r>
              <a:rPr lang="en-US" altLang="nl-NL" sz="2000" dirty="0"/>
              <a:t> </a:t>
            </a:r>
            <a:r>
              <a:rPr lang="en-US" altLang="nl-NL" sz="2000" dirty="0" err="1"/>
              <a:t>wordt</a:t>
            </a:r>
            <a:r>
              <a:rPr lang="en-US" altLang="nl-NL" sz="2000" dirty="0"/>
              <a:t> </a:t>
            </a:r>
            <a:r>
              <a:rPr lang="en-US" altLang="nl-NL" sz="2000" dirty="0" err="1"/>
              <a:t>verhuurd</a:t>
            </a:r>
            <a:r>
              <a:rPr lang="en-US" altLang="nl-NL" sz="2000" dirty="0"/>
              <a:t>/</a:t>
            </a:r>
            <a:r>
              <a:rPr lang="en-US" altLang="nl-NL" sz="2000" dirty="0" err="1"/>
              <a:t>verkocht</a:t>
            </a:r>
            <a:r>
              <a:rPr lang="en-US" altLang="nl-NL" sz="2000" dirty="0"/>
              <a:t> </a:t>
            </a:r>
            <a:r>
              <a:rPr lang="en-US" altLang="nl-NL" sz="2000" dirty="0" err="1"/>
              <a:t>aan</a:t>
            </a:r>
            <a:r>
              <a:rPr lang="en-US" altLang="nl-NL" sz="2000" dirty="0"/>
              <a:t> starters </a:t>
            </a:r>
          </a:p>
          <a:p>
            <a:pPr marL="0" indent="0" algn="ctr">
              <a:buNone/>
            </a:pPr>
            <a:r>
              <a:rPr lang="en-US" altLang="nl-NL" sz="2000" dirty="0"/>
              <a:t>(</a:t>
            </a:r>
            <a:r>
              <a:rPr lang="en-US" altLang="nl-NL" sz="2000" dirty="0" err="1"/>
              <a:t>jongeren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tussen</a:t>
            </a:r>
            <a:r>
              <a:rPr lang="en-US" altLang="nl-NL" sz="2000" dirty="0"/>
              <a:t> de 18 </a:t>
            </a:r>
            <a:r>
              <a:rPr lang="en-US" altLang="nl-NL" sz="2000" dirty="0" err="1"/>
              <a:t>en</a:t>
            </a:r>
            <a:r>
              <a:rPr lang="en-US" altLang="nl-NL" sz="2000" dirty="0"/>
              <a:t> 35 die </a:t>
            </a:r>
            <a:r>
              <a:rPr lang="en-US" altLang="nl-NL" sz="2000" dirty="0" err="1"/>
              <a:t>een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eerste</a:t>
            </a:r>
            <a:r>
              <a:rPr lang="en-US" altLang="nl-NL" sz="2000" dirty="0"/>
              <a:t> huis </a:t>
            </a:r>
            <a:r>
              <a:rPr lang="en-US" altLang="nl-NL" sz="2000" dirty="0" err="1"/>
              <a:t>huren</a:t>
            </a:r>
            <a:r>
              <a:rPr lang="en-US" altLang="nl-NL" sz="2000" dirty="0"/>
              <a:t>/</a:t>
            </a:r>
            <a:r>
              <a:rPr lang="en-US" altLang="nl-NL" sz="2000" dirty="0" err="1"/>
              <a:t>kopen</a:t>
            </a:r>
            <a:r>
              <a:rPr lang="en-US" altLang="nl-NL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67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867D33A7-8E84-0014-61CE-AA4DC7C72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801" y="332656"/>
            <a:ext cx="6048350" cy="719137"/>
          </a:xfrm>
        </p:spPr>
        <p:txBody>
          <a:bodyPr/>
          <a:lstStyle/>
          <a:p>
            <a:r>
              <a:rPr lang="en-US" altLang="nl-NL" b="1" dirty="0" err="1">
                <a:solidFill>
                  <a:schemeClr val="tx1"/>
                </a:solidFill>
              </a:rPr>
              <a:t>Beslispunt</a:t>
            </a:r>
            <a:r>
              <a:rPr lang="en-US" altLang="nl-NL" b="1" dirty="0">
                <a:solidFill>
                  <a:schemeClr val="tx1"/>
                </a:solidFill>
              </a:rPr>
              <a:t> 5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E799911F-1957-B5FF-EF5B-1C4FFE9AB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1" y="2924944"/>
            <a:ext cx="8568630" cy="374414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nl-NL" sz="3600" dirty="0"/>
              <a:t>De </a:t>
            </a:r>
            <a:r>
              <a:rPr lang="en-US" altLang="nl-NL" sz="3600" dirty="0" err="1"/>
              <a:t>Provinciale</a:t>
            </a:r>
            <a:r>
              <a:rPr lang="en-US" altLang="nl-NL" sz="3600" dirty="0"/>
              <a:t> Staten </a:t>
            </a:r>
            <a:r>
              <a:rPr lang="en-US" altLang="nl-NL" sz="3600" dirty="0" err="1"/>
              <a:t>kan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toezien</a:t>
            </a:r>
            <a:r>
              <a:rPr lang="en-US" altLang="nl-NL" sz="3600" dirty="0"/>
              <a:t> op </a:t>
            </a:r>
            <a:r>
              <a:rPr lang="en-US" altLang="nl-NL" sz="3600" b="1" dirty="0" err="1"/>
              <a:t>huisvesting</a:t>
            </a:r>
            <a:r>
              <a:rPr lang="en-US" altLang="nl-NL" sz="3600" b="1" dirty="0"/>
              <a:t> </a:t>
            </a:r>
            <a:r>
              <a:rPr lang="en-US" altLang="nl-NL" sz="3600" dirty="0" err="1"/>
              <a:t>voor</a:t>
            </a:r>
            <a:r>
              <a:rPr lang="en-US" altLang="nl-NL" sz="3600" dirty="0"/>
              <a:t> </a:t>
            </a:r>
            <a:r>
              <a:rPr lang="en-US" altLang="nl-NL" sz="3600" dirty="0" err="1"/>
              <a:t>maatschappelijk</a:t>
            </a:r>
            <a:r>
              <a:rPr lang="en-US" altLang="nl-NL" sz="3600" dirty="0"/>
              <a:t>/social </a:t>
            </a:r>
            <a:r>
              <a:rPr lang="en-US" altLang="nl-NL" sz="3600" dirty="0" err="1"/>
              <a:t>uitgedaagde</a:t>
            </a:r>
            <a:r>
              <a:rPr lang="en-US" altLang="nl-NL" sz="3600" dirty="0"/>
              <a:t> </a:t>
            </a:r>
            <a:r>
              <a:rPr lang="en-US" altLang="nl-NL" sz="3600" dirty="0" err="1"/>
              <a:t>jongeren</a:t>
            </a:r>
            <a:r>
              <a:rPr lang="en-US" altLang="nl-NL" sz="3600" dirty="0"/>
              <a:t>. </a:t>
            </a:r>
          </a:p>
          <a:p>
            <a:pPr marL="0" indent="0" algn="ctr">
              <a:buNone/>
            </a:pPr>
            <a:endParaRPr lang="en-US" altLang="nl-NL" sz="3600" dirty="0"/>
          </a:p>
          <a:p>
            <a:pPr marL="0" indent="0" algn="ctr">
              <a:buNone/>
            </a:pPr>
            <a:r>
              <a:rPr lang="en-US" altLang="nl-NL" sz="2000" dirty="0"/>
              <a:t>- </a:t>
            </a:r>
            <a:r>
              <a:rPr lang="en-US" altLang="nl-NL" sz="2000" dirty="0" err="1"/>
              <a:t>Jongeren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zonder</a:t>
            </a:r>
            <a:r>
              <a:rPr lang="en-US" altLang="nl-NL" sz="2000" dirty="0"/>
              <a:t> dak of </a:t>
            </a:r>
            <a:r>
              <a:rPr lang="en-US" altLang="nl-NL" sz="2000" dirty="0" err="1"/>
              <a:t>thuis</a:t>
            </a:r>
            <a:r>
              <a:rPr lang="en-US" altLang="nl-NL" sz="2000" dirty="0"/>
              <a:t> of die social wat </a:t>
            </a:r>
            <a:r>
              <a:rPr lang="en-US" altLang="nl-NL" sz="2000" dirty="0" err="1"/>
              <a:t>problemen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hebben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helpen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aan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een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thuis</a:t>
            </a:r>
            <a:endParaRPr lang="en-US" altLang="nl-NL" sz="2000" dirty="0"/>
          </a:p>
        </p:txBody>
      </p:sp>
    </p:spTree>
    <p:extLst>
      <p:ext uri="{BB962C8B-B14F-4D97-AF65-F5344CB8AC3E}">
        <p14:creationId xmlns:p14="http://schemas.microsoft.com/office/powerpoint/2010/main" val="329749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>
            <a:extLst>
              <a:ext uri="{FF2B5EF4-FFF2-40B4-BE49-F238E27FC236}">
                <a16:creationId xmlns:a16="http://schemas.microsoft.com/office/drawing/2014/main" id="{E799911F-1957-B5FF-EF5B-1C4FFE9AB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7704" y="2852936"/>
            <a:ext cx="6911975" cy="4606305"/>
          </a:xfrm>
        </p:spPr>
        <p:txBody>
          <a:bodyPr/>
          <a:lstStyle/>
          <a:p>
            <a:pPr marL="0" indent="0">
              <a:buNone/>
            </a:pPr>
            <a:r>
              <a:rPr lang="en-US" altLang="nl-NL" dirty="0" err="1"/>
              <a:t>Voor</a:t>
            </a:r>
            <a:r>
              <a:rPr lang="en-US" altLang="nl-NL" dirty="0"/>
              <a:t> extra </a:t>
            </a:r>
            <a:r>
              <a:rPr lang="en-US" altLang="nl-NL" dirty="0" err="1"/>
              <a:t>toelichting</a:t>
            </a:r>
            <a:r>
              <a:rPr lang="en-US" altLang="nl-NL" dirty="0"/>
              <a:t> over </a:t>
            </a:r>
            <a:r>
              <a:rPr lang="en-US" altLang="nl-NL" dirty="0" err="1"/>
              <a:t>deze</a:t>
            </a:r>
            <a:r>
              <a:rPr lang="en-US" altLang="nl-NL" dirty="0"/>
              <a:t> </a:t>
            </a:r>
            <a:r>
              <a:rPr lang="en-US" altLang="nl-NL" dirty="0" err="1"/>
              <a:t>punten</a:t>
            </a:r>
            <a:r>
              <a:rPr lang="en-US" altLang="nl-NL" dirty="0"/>
              <a:t> </a:t>
            </a:r>
            <a:r>
              <a:rPr lang="en-US" altLang="nl-NL" dirty="0" err="1"/>
              <a:t>verwijzen</a:t>
            </a:r>
            <a:r>
              <a:rPr lang="en-US" altLang="nl-NL" dirty="0"/>
              <a:t> </a:t>
            </a:r>
            <a:r>
              <a:rPr lang="en-US" altLang="nl-NL" dirty="0" err="1"/>
              <a:t>wij</a:t>
            </a:r>
            <a:r>
              <a:rPr lang="en-US" altLang="nl-NL" dirty="0"/>
              <a:t> u </a:t>
            </a:r>
            <a:r>
              <a:rPr lang="en-US" altLang="nl-NL" dirty="0" err="1"/>
              <a:t>graag</a:t>
            </a:r>
            <a:r>
              <a:rPr lang="en-US" altLang="nl-NL" dirty="0"/>
              <a:t> </a:t>
            </a:r>
            <a:r>
              <a:rPr lang="en-US" altLang="nl-NL" dirty="0" err="1"/>
              <a:t>naar</a:t>
            </a:r>
            <a:r>
              <a:rPr lang="en-US" altLang="nl-NL" dirty="0"/>
              <a:t> </a:t>
            </a:r>
            <a:r>
              <a:rPr lang="en-US" altLang="nl-NL" dirty="0" err="1"/>
              <a:t>ons</a:t>
            </a:r>
            <a:r>
              <a:rPr lang="en-US" altLang="nl-NL" dirty="0"/>
              <a:t> </a:t>
            </a:r>
            <a:r>
              <a:rPr lang="en-US" altLang="nl-NL" dirty="0" err="1"/>
              <a:t>voorstel</a:t>
            </a:r>
            <a:r>
              <a:rPr lang="en-US" altLang="nl-NL" dirty="0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45B619-00BA-FBAE-E9D5-566F5BFD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>
            <a:extLst>
              <a:ext uri="{FF2B5EF4-FFF2-40B4-BE49-F238E27FC236}">
                <a16:creationId xmlns:a16="http://schemas.microsoft.com/office/drawing/2014/main" id="{E799911F-1957-B5FF-EF5B-1C4FFE9AB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672" y="2780928"/>
            <a:ext cx="6767959" cy="460630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nl-NL" sz="4000" dirty="0"/>
              <a:t>Jong Zuid-Holland </a:t>
            </a:r>
            <a:r>
              <a:rPr lang="en-US" altLang="nl-NL" sz="4000" dirty="0" err="1"/>
              <a:t>wil</a:t>
            </a:r>
            <a:r>
              <a:rPr lang="en-US" altLang="nl-NL" sz="4000" dirty="0"/>
              <a:t> </a:t>
            </a:r>
            <a:r>
              <a:rPr lang="en-US" altLang="nl-NL" sz="4000" dirty="0" err="1"/>
              <a:t>een</a:t>
            </a:r>
            <a:r>
              <a:rPr lang="en-US" altLang="nl-NL" sz="4000" dirty="0"/>
              <a:t> huis!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45B619-00BA-FBAE-E9D5-566F5BFD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>
                    <a:lumMod val="50000"/>
                  </a:schemeClr>
                </a:solidFill>
              </a:rPr>
              <a:t>En vergeet niet:</a:t>
            </a:r>
          </a:p>
        </p:txBody>
      </p:sp>
    </p:spTree>
    <p:extLst>
      <p:ext uri="{BB962C8B-B14F-4D97-AF65-F5344CB8AC3E}">
        <p14:creationId xmlns:p14="http://schemas.microsoft.com/office/powerpoint/2010/main" val="162025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3C0FCD0-1EC9-0DE0-06B2-24A7ED001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5762" y="404664"/>
            <a:ext cx="5832475" cy="649287"/>
          </a:xfrm>
        </p:spPr>
        <p:txBody>
          <a:bodyPr/>
          <a:lstStyle/>
          <a:p>
            <a:pPr algn="ctr"/>
            <a:r>
              <a:rPr lang="en-US" altLang="nl-NL" b="1" dirty="0" err="1">
                <a:latin typeface="Tahoma" panose="020B0604030504040204" pitchFamily="34" charset="0"/>
              </a:rPr>
              <a:t>Doelgroep</a:t>
            </a:r>
            <a:endParaRPr lang="uk-UA" altLang="nl-NL" b="1" dirty="0">
              <a:latin typeface="Tahoma" panose="020B0604030504040204" pitchFamily="34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EBA3721-1F42-B998-ABDB-0B42E0633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3440931"/>
            <a:ext cx="6769100" cy="2232918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nl-NL" altLang="ko-KR" dirty="0">
                <a:latin typeface="Verdana" panose="020B0604030504040204" pitchFamily="34" charset="0"/>
                <a:ea typeface="굴림" panose="020B0600000101010101" pitchFamily="34" charset="-127"/>
              </a:rPr>
              <a:t>Studenten, Starters en Jonge gezinnen zoeken allemaal een passend huis...</a:t>
            </a:r>
          </a:p>
          <a:p>
            <a:pPr marL="0" indent="0" algn="ctr">
              <a:lnSpc>
                <a:spcPct val="80000"/>
              </a:lnSpc>
              <a:buNone/>
            </a:pPr>
            <a:endParaRPr lang="nl-NL" altLang="nl-NL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uk-UA" alt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867D33A7-8E84-0014-61CE-AA4DC7C72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911975" cy="719137"/>
          </a:xfrm>
        </p:spPr>
        <p:txBody>
          <a:bodyPr/>
          <a:lstStyle/>
          <a:p>
            <a:r>
              <a:rPr lang="en-US" altLang="nl-NL" b="1" dirty="0" err="1">
                <a:solidFill>
                  <a:schemeClr val="tx1"/>
                </a:solidFill>
              </a:rPr>
              <a:t>Passend</a:t>
            </a:r>
            <a:r>
              <a:rPr lang="en-US" altLang="nl-NL" b="1" dirty="0">
                <a:solidFill>
                  <a:schemeClr val="tx1"/>
                </a:solidFill>
              </a:rPr>
              <a:t> huis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E799911F-1957-B5FF-EF5B-1C4FFE9AB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8175" y="982663"/>
            <a:ext cx="6911975" cy="5686425"/>
          </a:xfrm>
        </p:spPr>
        <p:txBody>
          <a:bodyPr/>
          <a:lstStyle/>
          <a:p>
            <a:pPr marL="0" indent="0">
              <a:buNone/>
            </a:pPr>
            <a:r>
              <a:rPr lang="en-US" altLang="nl-NL" dirty="0"/>
              <a:t>Elke </a:t>
            </a:r>
            <a:r>
              <a:rPr lang="en-US" altLang="nl-NL" dirty="0" err="1"/>
              <a:t>doelgroep</a:t>
            </a:r>
            <a:r>
              <a:rPr lang="en-US" altLang="nl-NL" dirty="0"/>
              <a:t> </a:t>
            </a:r>
            <a:r>
              <a:rPr lang="en-US" altLang="nl-NL" dirty="0" err="1"/>
              <a:t>heeft</a:t>
            </a:r>
            <a:r>
              <a:rPr lang="en-US" altLang="nl-NL" dirty="0"/>
              <a:t> zo </a:t>
            </a:r>
            <a:r>
              <a:rPr lang="en-US" altLang="nl-NL" dirty="0" err="1"/>
              <a:t>zijn</a:t>
            </a:r>
            <a:r>
              <a:rPr lang="en-US" altLang="nl-NL" dirty="0"/>
              <a:t> eigen </a:t>
            </a:r>
            <a:r>
              <a:rPr lang="en-US" altLang="nl-NL" dirty="0" err="1"/>
              <a:t>wensen</a:t>
            </a:r>
            <a:r>
              <a:rPr lang="en-US" altLang="nl-NL" dirty="0"/>
              <a:t> </a:t>
            </a:r>
            <a:r>
              <a:rPr lang="en-US" altLang="nl-NL" dirty="0" err="1"/>
              <a:t>zoals</a:t>
            </a:r>
            <a:r>
              <a:rPr lang="en-US" altLang="nl-NL" dirty="0"/>
              <a:t> </a:t>
            </a:r>
            <a:r>
              <a:rPr lang="en-US" altLang="nl-NL" dirty="0" err="1"/>
              <a:t>betaalbaarheid</a:t>
            </a:r>
            <a:r>
              <a:rPr lang="en-US" altLang="nl-NL" dirty="0"/>
              <a:t>,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ruimer</a:t>
            </a:r>
            <a:r>
              <a:rPr lang="en-US" altLang="nl-NL" dirty="0"/>
              <a:t> huis,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goede</a:t>
            </a:r>
            <a:r>
              <a:rPr lang="en-US" altLang="nl-NL" dirty="0"/>
              <a:t> </a:t>
            </a:r>
            <a:r>
              <a:rPr lang="en-US" altLang="nl-NL" dirty="0" err="1"/>
              <a:t>locatie</a:t>
            </a:r>
            <a:r>
              <a:rPr lang="en-US" altLang="nl-NL" dirty="0"/>
              <a:t>, </a:t>
            </a:r>
            <a:r>
              <a:rPr lang="en-US" altLang="nl-NL" dirty="0" err="1"/>
              <a:t>een</a:t>
            </a:r>
            <a:r>
              <a:rPr lang="en-US" altLang="nl-NL" dirty="0"/>
              <a:t> </a:t>
            </a:r>
            <a:r>
              <a:rPr lang="en-US" altLang="nl-NL" dirty="0" err="1"/>
              <a:t>nette</a:t>
            </a:r>
            <a:r>
              <a:rPr lang="en-US" altLang="nl-NL" dirty="0"/>
              <a:t> </a:t>
            </a:r>
            <a:r>
              <a:rPr lang="en-US" altLang="nl-NL" dirty="0" err="1"/>
              <a:t>omgeving</a:t>
            </a:r>
            <a:r>
              <a:rPr lang="en-US" altLang="nl-NL" dirty="0"/>
              <a:t>. </a:t>
            </a:r>
          </a:p>
          <a:p>
            <a:pPr marL="0" indent="0">
              <a:buNone/>
            </a:pPr>
            <a:endParaRPr lang="en-US" altLang="nl-NL" dirty="0"/>
          </a:p>
          <a:p>
            <a:pPr marL="0" indent="0">
              <a:buNone/>
            </a:pPr>
            <a:endParaRPr lang="en-US" altLang="nl-NL" dirty="0"/>
          </a:p>
          <a:p>
            <a:pPr marL="0" indent="0">
              <a:buNone/>
            </a:pPr>
            <a:r>
              <a:rPr lang="en-US" altLang="nl-NL" dirty="0"/>
              <a:t>Maar er is </a:t>
            </a:r>
            <a:r>
              <a:rPr lang="en-US" altLang="nl-NL" dirty="0" err="1"/>
              <a:t>niet</a:t>
            </a:r>
            <a:r>
              <a:rPr lang="en-US" altLang="nl-NL" dirty="0"/>
              <a:t> </a:t>
            </a:r>
            <a:r>
              <a:rPr lang="en-US" altLang="nl-NL" dirty="0" err="1"/>
              <a:t>genoeg</a:t>
            </a:r>
            <a:r>
              <a:rPr lang="en-US" altLang="nl-NL" dirty="0"/>
              <a:t> </a:t>
            </a:r>
            <a:r>
              <a:rPr lang="en-US" altLang="nl-NL" dirty="0" err="1"/>
              <a:t>plek</a:t>
            </a:r>
            <a:r>
              <a:rPr lang="en-US" altLang="nl-NL" dirty="0"/>
              <a:t> in </a:t>
            </a:r>
            <a:r>
              <a:rPr lang="en-US" altLang="nl-NL" dirty="0" err="1"/>
              <a:t>deze</a:t>
            </a:r>
            <a:r>
              <a:rPr lang="en-US" altLang="nl-NL" dirty="0"/>
              <a:t> </a:t>
            </a:r>
            <a:r>
              <a:rPr lang="en-US" altLang="nl-NL" dirty="0" err="1"/>
              <a:t>huizen</a:t>
            </a:r>
            <a:r>
              <a:rPr lang="en-US" altLang="nl-NL" dirty="0"/>
              <a:t> </a:t>
            </a:r>
            <a:r>
              <a:rPr lang="en-US" altLang="nl-NL" dirty="0" err="1"/>
              <a:t>voor</a:t>
            </a:r>
            <a:r>
              <a:rPr lang="en-US" altLang="nl-NL" dirty="0"/>
              <a:t> </a:t>
            </a:r>
            <a:r>
              <a:rPr lang="en-US" altLang="nl-NL" dirty="0" err="1"/>
              <a:t>onze</a:t>
            </a:r>
            <a:r>
              <a:rPr lang="en-US" altLang="nl-NL" dirty="0"/>
              <a:t> </a:t>
            </a:r>
            <a:r>
              <a:rPr lang="en-US" altLang="nl-NL" dirty="0" err="1"/>
              <a:t>studenten</a:t>
            </a:r>
            <a:r>
              <a:rPr lang="en-US" altLang="nl-NL" dirty="0"/>
              <a:t>, starters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err="1"/>
              <a:t>jonge</a:t>
            </a:r>
            <a:r>
              <a:rPr lang="en-US" altLang="nl-NL" dirty="0"/>
              <a:t> </a:t>
            </a:r>
            <a:r>
              <a:rPr lang="en-US" altLang="nl-NL" dirty="0" err="1"/>
              <a:t>gezinnen</a:t>
            </a:r>
            <a:r>
              <a:rPr lang="en-US" altLang="nl-NL" dirty="0"/>
              <a:t>.</a:t>
            </a:r>
          </a:p>
          <a:p>
            <a:pPr marL="0" indent="0">
              <a:buNone/>
            </a:pPr>
            <a:endParaRPr lang="en-US" altLang="nl-NL" dirty="0"/>
          </a:p>
          <a:p>
            <a:pPr marL="0" indent="0">
              <a:buNone/>
            </a:pPr>
            <a:r>
              <a:rPr lang="en-US" altLang="nl-NL" dirty="0" err="1"/>
              <a:t>Dus</a:t>
            </a:r>
            <a:r>
              <a:rPr lang="en-US" altLang="nl-NL" dirty="0"/>
              <a:t> </a:t>
            </a:r>
            <a:r>
              <a:rPr lang="en-US" altLang="nl-NL" dirty="0" err="1"/>
              <a:t>wonen</a:t>
            </a:r>
            <a:r>
              <a:rPr lang="en-US" altLang="nl-NL" dirty="0"/>
              <a:t> ze </a:t>
            </a:r>
            <a:r>
              <a:rPr lang="en-US" altLang="nl-NL" dirty="0" err="1"/>
              <a:t>thuis</a:t>
            </a:r>
            <a:r>
              <a:rPr lang="en-US" altLang="nl-NL" dirty="0"/>
              <a:t>, </a:t>
            </a:r>
            <a:r>
              <a:rPr lang="en-US" altLang="nl-NL" dirty="0" err="1"/>
              <a:t>bij</a:t>
            </a:r>
            <a:r>
              <a:rPr lang="en-US" altLang="nl-NL" dirty="0"/>
              <a:t> </a:t>
            </a:r>
            <a:r>
              <a:rPr lang="en-US" altLang="nl-NL" dirty="0" err="1"/>
              <a:t>vrienden</a:t>
            </a:r>
            <a:r>
              <a:rPr lang="en-US" altLang="nl-NL" dirty="0"/>
              <a:t> of </a:t>
            </a:r>
            <a:r>
              <a:rPr lang="en-US" altLang="nl-NL" dirty="0" err="1"/>
              <a:t>te</a:t>
            </a:r>
            <a:r>
              <a:rPr lang="en-US" altLang="nl-NL" dirty="0"/>
              <a:t> </a:t>
            </a:r>
            <a:r>
              <a:rPr lang="en-US" altLang="nl-NL" dirty="0" err="1"/>
              <a:t>klein</a:t>
            </a:r>
            <a:r>
              <a:rPr lang="en-US" altLang="nl-NL" dirty="0"/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4BBF019-758F-3A2B-19DF-4ED98CA08AE8}"/>
              </a:ext>
            </a:extLst>
          </p:cNvPr>
          <p:cNvSpPr txBox="1"/>
          <p:nvPr/>
        </p:nvSpPr>
        <p:spPr>
          <a:xfrm>
            <a:off x="0" y="6604000"/>
            <a:ext cx="35317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00" dirty="0" err="1"/>
              <a:t>https</a:t>
            </a:r>
            <a:r>
              <a:rPr lang="nl-NL" sz="700" dirty="0"/>
              <a:t>://</a:t>
            </a:r>
            <a:r>
              <a:rPr lang="nl-NL" sz="700" dirty="0" err="1"/>
              <a:t>www.eigenhuis.nl</a:t>
            </a:r>
            <a:r>
              <a:rPr lang="nl-NL" sz="700" dirty="0"/>
              <a:t>/wat-doet-vereniging-eigen-huis/starters-op-de-woningmarkt</a:t>
            </a:r>
          </a:p>
        </p:txBody>
      </p:sp>
      <p:pic>
        <p:nvPicPr>
          <p:cNvPr id="2050" name="Picture 2" descr="Starters op de woningmarkt | Vereniging Eigen Huis">
            <a:extLst>
              <a:ext uri="{FF2B5EF4-FFF2-40B4-BE49-F238E27FC236}">
                <a16:creationId xmlns:a16="http://schemas.microsoft.com/office/drawing/2014/main" id="{AEC49A98-6C84-B6EC-3A71-7E87AEA2C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54000"/>
            <a:ext cx="47625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2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>
            <a:extLst>
              <a:ext uri="{FF2B5EF4-FFF2-40B4-BE49-F238E27FC236}">
                <a16:creationId xmlns:a16="http://schemas.microsoft.com/office/drawing/2014/main" id="{E799911F-1957-B5FF-EF5B-1C4FFE9AB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8" y="3140967"/>
            <a:ext cx="6911975" cy="352811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nl-NL" dirty="0"/>
              <a:t>Maar is Zuid-Holland </a:t>
            </a:r>
            <a:r>
              <a:rPr lang="en-US" altLang="nl-NL" dirty="0" err="1"/>
              <a:t>echt</a:t>
            </a:r>
            <a:r>
              <a:rPr lang="en-US" altLang="nl-NL" dirty="0"/>
              <a:t> </a:t>
            </a:r>
            <a:r>
              <a:rPr lang="en-US" altLang="nl-NL" dirty="0" err="1"/>
              <a:t>te</a:t>
            </a:r>
            <a:r>
              <a:rPr lang="en-US" altLang="nl-NL" dirty="0"/>
              <a:t> </a:t>
            </a:r>
            <a:r>
              <a:rPr lang="en-US" altLang="nl-NL" dirty="0" err="1"/>
              <a:t>klein</a:t>
            </a:r>
            <a:r>
              <a:rPr lang="en-US" altLang="nl-NL" dirty="0"/>
              <a:t> </a:t>
            </a:r>
            <a:r>
              <a:rPr lang="en-US" altLang="nl-NL" dirty="0" err="1"/>
              <a:t>voor</a:t>
            </a:r>
            <a:r>
              <a:rPr lang="en-US" altLang="nl-NL" dirty="0"/>
              <a:t> al </a:t>
            </a:r>
            <a:r>
              <a:rPr lang="en-US" altLang="nl-NL" dirty="0" err="1"/>
              <a:t>deze</a:t>
            </a:r>
            <a:r>
              <a:rPr lang="en-US" altLang="nl-NL" dirty="0"/>
              <a:t> </a:t>
            </a:r>
            <a:r>
              <a:rPr lang="en-US" altLang="nl-NL" dirty="0" err="1"/>
              <a:t>jonge</a:t>
            </a:r>
            <a:r>
              <a:rPr lang="en-US" altLang="nl-NL" dirty="0"/>
              <a:t> </a:t>
            </a:r>
            <a:r>
              <a:rPr lang="en-US" altLang="nl-NL" dirty="0" err="1"/>
              <a:t>mensen</a:t>
            </a:r>
            <a:r>
              <a:rPr lang="en-US" altLang="nl-NL" dirty="0"/>
              <a:t>?</a:t>
            </a:r>
          </a:p>
          <a:p>
            <a:pPr marL="0" indent="0" algn="ctr">
              <a:buNone/>
            </a:pPr>
            <a:endParaRPr lang="en-US" altLang="nl-NL" dirty="0"/>
          </a:p>
          <a:p>
            <a:pPr marL="0" indent="0" algn="ctr">
              <a:buNone/>
            </a:pPr>
            <a:r>
              <a:rPr lang="en-US" altLang="nl-NL" dirty="0"/>
              <a:t>Is er </a:t>
            </a:r>
            <a:r>
              <a:rPr lang="en-US" altLang="nl-NL" dirty="0" err="1"/>
              <a:t>echt</a:t>
            </a:r>
            <a:r>
              <a:rPr lang="en-US" altLang="nl-NL" dirty="0"/>
              <a:t> </a:t>
            </a:r>
            <a:r>
              <a:rPr lang="en-US" altLang="nl-NL" dirty="0" err="1"/>
              <a:t>geen</a:t>
            </a:r>
            <a:r>
              <a:rPr lang="en-US" altLang="nl-NL" dirty="0"/>
              <a:t> </a:t>
            </a:r>
            <a:r>
              <a:rPr lang="en-US" altLang="nl-NL" dirty="0" err="1"/>
              <a:t>passend</a:t>
            </a:r>
            <a:r>
              <a:rPr lang="en-US" altLang="nl-NL" dirty="0"/>
              <a:t> </a:t>
            </a:r>
            <a:r>
              <a:rPr lang="en-US" altLang="nl-NL" dirty="0" err="1"/>
              <a:t>thuis</a:t>
            </a:r>
            <a:r>
              <a:rPr lang="en-US" altLang="nl-NL" dirty="0"/>
              <a:t> </a:t>
            </a:r>
            <a:r>
              <a:rPr lang="en-US" altLang="nl-NL" dirty="0" err="1"/>
              <a:t>voor</a:t>
            </a:r>
            <a:r>
              <a:rPr lang="en-US" altLang="nl-NL" dirty="0"/>
              <a:t> </a:t>
            </a:r>
            <a:r>
              <a:rPr lang="en-US" altLang="nl-NL" dirty="0" err="1"/>
              <a:t>hun</a:t>
            </a:r>
            <a:r>
              <a:rPr lang="en-US" altLang="nl-NL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5883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>
            <a:extLst>
              <a:ext uri="{FF2B5EF4-FFF2-40B4-BE49-F238E27FC236}">
                <a16:creationId xmlns:a16="http://schemas.microsoft.com/office/drawing/2014/main" id="{E799911F-1957-B5FF-EF5B-1C4FFE9AB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7704" y="1772816"/>
            <a:ext cx="6911975" cy="5686425"/>
          </a:xfrm>
        </p:spPr>
        <p:txBody>
          <a:bodyPr/>
          <a:lstStyle/>
          <a:p>
            <a:pPr marL="0" indent="0">
              <a:buNone/>
            </a:pPr>
            <a:r>
              <a:rPr lang="en-US" altLang="nl-NL" dirty="0" err="1"/>
              <a:t>Wij</a:t>
            </a:r>
            <a:r>
              <a:rPr lang="en-US" altLang="nl-NL" dirty="0"/>
              <a:t> </a:t>
            </a:r>
            <a:r>
              <a:rPr lang="en-US" altLang="nl-NL" dirty="0" err="1"/>
              <a:t>geloven</a:t>
            </a:r>
            <a:r>
              <a:rPr lang="en-US" altLang="nl-NL" dirty="0"/>
              <a:t> </a:t>
            </a:r>
            <a:r>
              <a:rPr lang="en-US" altLang="nl-NL" dirty="0" err="1"/>
              <a:t>dat</a:t>
            </a:r>
            <a:r>
              <a:rPr lang="en-US" altLang="nl-NL" dirty="0"/>
              <a:t> </a:t>
            </a:r>
            <a:r>
              <a:rPr lang="en-US" altLang="nl-NL" dirty="0" err="1"/>
              <a:t>niet</a:t>
            </a:r>
            <a:r>
              <a:rPr lang="en-US" altLang="nl-NL" dirty="0"/>
              <a:t>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err="1"/>
              <a:t>wij</a:t>
            </a:r>
            <a:r>
              <a:rPr lang="en-US" altLang="nl-NL" dirty="0"/>
              <a:t> </a:t>
            </a:r>
            <a:r>
              <a:rPr lang="en-US" altLang="nl-NL" dirty="0" err="1"/>
              <a:t>hopen</a:t>
            </a:r>
            <a:r>
              <a:rPr lang="en-US" altLang="nl-NL" dirty="0"/>
              <a:t>, </a:t>
            </a:r>
            <a:r>
              <a:rPr lang="en-US" altLang="nl-NL" dirty="0" err="1"/>
              <a:t>jullie</a:t>
            </a:r>
            <a:r>
              <a:rPr lang="en-US" altLang="nl-NL" dirty="0"/>
              <a:t> </a:t>
            </a:r>
            <a:r>
              <a:rPr lang="en-US" altLang="nl-NL" dirty="0" err="1"/>
              <a:t>ook</a:t>
            </a:r>
            <a:r>
              <a:rPr lang="en-US" altLang="nl-NL" dirty="0"/>
              <a:t> </a:t>
            </a:r>
            <a:r>
              <a:rPr lang="en-US" altLang="nl-NL" dirty="0" err="1"/>
              <a:t>niet</a:t>
            </a:r>
            <a:r>
              <a:rPr lang="en-US" altLang="nl-NL" dirty="0"/>
              <a:t>!</a:t>
            </a:r>
          </a:p>
          <a:p>
            <a:pPr marL="0" indent="0">
              <a:buNone/>
            </a:pPr>
            <a:endParaRPr lang="en-US" altLang="nl-NL" dirty="0"/>
          </a:p>
          <a:p>
            <a:pPr marL="0" indent="0">
              <a:buNone/>
            </a:pPr>
            <a:r>
              <a:rPr lang="en-US" altLang="nl-NL" dirty="0" err="1"/>
              <a:t>Wij</a:t>
            </a:r>
            <a:r>
              <a:rPr lang="en-US" altLang="nl-NL" dirty="0"/>
              <a:t> </a:t>
            </a:r>
            <a:r>
              <a:rPr lang="en-US" altLang="nl-NL" dirty="0" err="1"/>
              <a:t>hebben</a:t>
            </a:r>
            <a:r>
              <a:rPr lang="en-US" altLang="nl-NL" dirty="0"/>
              <a:t> lang </a:t>
            </a:r>
            <a:r>
              <a:rPr lang="en-US" altLang="nl-NL" dirty="0" err="1"/>
              <a:t>en</a:t>
            </a:r>
            <a:r>
              <a:rPr lang="en-US" altLang="nl-NL" dirty="0"/>
              <a:t> hard </a:t>
            </a:r>
            <a:r>
              <a:rPr lang="en-US" altLang="nl-NL" dirty="0" err="1"/>
              <a:t>nagedacht</a:t>
            </a:r>
            <a:r>
              <a:rPr lang="en-US" altLang="nl-NL" dirty="0"/>
              <a:t>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err="1"/>
              <a:t>hebben</a:t>
            </a:r>
            <a:r>
              <a:rPr lang="en-US" altLang="nl-NL" dirty="0"/>
              <a:t> </a:t>
            </a:r>
            <a:r>
              <a:rPr lang="en-US" altLang="nl-NL" b="1" dirty="0"/>
              <a:t>5 </a:t>
            </a:r>
            <a:r>
              <a:rPr lang="en-US" altLang="nl-NL" b="1" dirty="0" err="1"/>
              <a:t>beslispunten</a:t>
            </a:r>
            <a:r>
              <a:rPr lang="en-US" altLang="nl-NL" dirty="0"/>
              <a:t>, </a:t>
            </a:r>
            <a:r>
              <a:rPr lang="en-US" altLang="nl-NL" dirty="0" err="1"/>
              <a:t>en</a:t>
            </a:r>
            <a:r>
              <a:rPr lang="en-US" altLang="nl-NL" dirty="0"/>
              <a:t> </a:t>
            </a:r>
            <a:r>
              <a:rPr lang="en-US" altLang="nl-NL" dirty="0" err="1"/>
              <a:t>wij</a:t>
            </a:r>
            <a:r>
              <a:rPr lang="en-US" altLang="nl-NL" dirty="0"/>
              <a:t> </a:t>
            </a:r>
            <a:r>
              <a:rPr lang="en-US" altLang="nl-NL" dirty="0" err="1"/>
              <a:t>hopen</a:t>
            </a:r>
            <a:r>
              <a:rPr lang="en-US" altLang="nl-NL" dirty="0"/>
              <a:t> </a:t>
            </a:r>
            <a:r>
              <a:rPr lang="en-US" altLang="nl-NL" dirty="0" err="1"/>
              <a:t>dat</a:t>
            </a:r>
            <a:r>
              <a:rPr lang="en-US" altLang="nl-NL" dirty="0"/>
              <a:t> de </a:t>
            </a:r>
            <a:r>
              <a:rPr lang="en-US" altLang="nl-NL" dirty="0" err="1"/>
              <a:t>Provinciale</a:t>
            </a:r>
            <a:r>
              <a:rPr lang="en-US" altLang="nl-NL" dirty="0"/>
              <a:t> Staten </a:t>
            </a:r>
            <a:r>
              <a:rPr lang="en-US" altLang="nl-NL" dirty="0" err="1"/>
              <a:t>onze</a:t>
            </a:r>
            <a:r>
              <a:rPr lang="en-US" altLang="nl-NL" dirty="0"/>
              <a:t> </a:t>
            </a:r>
            <a:r>
              <a:rPr lang="en-US" altLang="nl-NL" dirty="0" err="1"/>
              <a:t>punten</a:t>
            </a:r>
            <a:r>
              <a:rPr lang="en-US" altLang="nl-NL" dirty="0"/>
              <a:t> </a:t>
            </a:r>
            <a:r>
              <a:rPr lang="en-US" altLang="nl-NL" dirty="0" err="1"/>
              <a:t>serieus</a:t>
            </a:r>
            <a:r>
              <a:rPr lang="en-US" altLang="nl-NL" dirty="0"/>
              <a:t> </a:t>
            </a:r>
            <a:r>
              <a:rPr lang="en-US" altLang="nl-NL" dirty="0" err="1"/>
              <a:t>nemen</a:t>
            </a:r>
            <a:r>
              <a:rPr lang="en-US" altLang="nl-NL" dirty="0"/>
              <a:t> </a:t>
            </a:r>
            <a:r>
              <a:rPr lang="en-US" altLang="nl-NL" dirty="0" err="1"/>
              <a:t>en</a:t>
            </a:r>
            <a:r>
              <a:rPr lang="en-US" altLang="nl-NL" dirty="0"/>
              <a:t> Jong Zuid-Holland </a:t>
            </a:r>
            <a:r>
              <a:rPr lang="en-US" altLang="nl-NL" dirty="0" err="1"/>
              <a:t>aan</a:t>
            </a:r>
            <a:r>
              <a:rPr lang="en-US" altLang="nl-NL" dirty="0"/>
              <a:t> </a:t>
            </a:r>
            <a:r>
              <a:rPr lang="en-US" altLang="nl-NL" dirty="0" err="1"/>
              <a:t>een</a:t>
            </a:r>
            <a:r>
              <a:rPr lang="en-US" altLang="nl-NL" dirty="0"/>
              <a:t> huis </a:t>
            </a:r>
            <a:r>
              <a:rPr lang="en-US" altLang="nl-NL" dirty="0" err="1"/>
              <a:t>helpen</a:t>
            </a:r>
            <a:r>
              <a:rPr lang="en-US" altLang="nl-NL" dirty="0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45B619-00BA-FBAE-E9D5-566F5BFD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28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867D33A7-8E84-0014-61CE-AA4DC7C72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801" y="332656"/>
            <a:ext cx="6048350" cy="719137"/>
          </a:xfrm>
        </p:spPr>
        <p:txBody>
          <a:bodyPr/>
          <a:lstStyle/>
          <a:p>
            <a:r>
              <a:rPr lang="en-US" altLang="nl-NL" b="1" dirty="0" err="1">
                <a:solidFill>
                  <a:schemeClr val="tx1"/>
                </a:solidFill>
              </a:rPr>
              <a:t>Beslispunt</a:t>
            </a:r>
            <a:r>
              <a:rPr lang="en-US" altLang="nl-NL" b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E799911F-1957-B5FF-EF5B-1C4FFE9AB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1" y="2924944"/>
            <a:ext cx="8568630" cy="374414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nl-NL" sz="3600" dirty="0"/>
              <a:t>De </a:t>
            </a:r>
            <a:r>
              <a:rPr lang="en-US" altLang="nl-NL" sz="3600" dirty="0" err="1"/>
              <a:t>Provinciale</a:t>
            </a:r>
            <a:r>
              <a:rPr lang="en-US" altLang="nl-NL" sz="3600" dirty="0"/>
              <a:t> Staten </a:t>
            </a:r>
            <a:r>
              <a:rPr lang="en-US" altLang="nl-NL" sz="3600" dirty="0" err="1"/>
              <a:t>kan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aansturen</a:t>
            </a:r>
            <a:r>
              <a:rPr lang="en-US" altLang="nl-NL" sz="3600" dirty="0"/>
              <a:t> om </a:t>
            </a:r>
            <a:r>
              <a:rPr lang="en-US" altLang="nl-NL" sz="3600" b="1" dirty="0" err="1"/>
              <a:t>woonruimte</a:t>
            </a:r>
            <a:r>
              <a:rPr lang="en-US" altLang="nl-NL" sz="3600" dirty="0"/>
              <a:t> </a:t>
            </a:r>
            <a:r>
              <a:rPr lang="en-US" altLang="nl-NL" sz="3600" dirty="0" err="1"/>
              <a:t>te</a:t>
            </a:r>
            <a:r>
              <a:rPr lang="en-US" altLang="nl-NL" sz="3600" dirty="0"/>
              <a:t> </a:t>
            </a:r>
            <a:r>
              <a:rPr lang="en-US" altLang="nl-NL" sz="3600" dirty="0" err="1"/>
              <a:t>creëren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voor</a:t>
            </a:r>
            <a:r>
              <a:rPr lang="en-US" altLang="nl-NL" sz="3600" dirty="0"/>
              <a:t> </a:t>
            </a:r>
            <a:r>
              <a:rPr lang="en-US" altLang="nl-NL" sz="3600" b="1" dirty="0" err="1"/>
              <a:t>studenten</a:t>
            </a:r>
            <a:r>
              <a:rPr lang="en-US" altLang="nl-NL" sz="3600" dirty="0"/>
              <a:t>.</a:t>
            </a:r>
          </a:p>
          <a:p>
            <a:pPr marL="0" indent="0" algn="ctr">
              <a:buNone/>
            </a:pPr>
            <a:endParaRPr lang="en-US" altLang="nl-NL" sz="3600" dirty="0"/>
          </a:p>
          <a:p>
            <a:pPr marL="0" indent="0" algn="ctr">
              <a:buNone/>
            </a:pPr>
            <a:r>
              <a:rPr lang="en-US" altLang="nl-NL" sz="2000" dirty="0"/>
              <a:t>- In de </a:t>
            </a:r>
            <a:r>
              <a:rPr lang="en-US" altLang="nl-NL" sz="2000" dirty="0" err="1"/>
              <a:t>stad</a:t>
            </a:r>
            <a:r>
              <a:rPr lang="en-US" altLang="nl-NL" sz="2000" dirty="0"/>
              <a:t> </a:t>
            </a:r>
            <a:r>
              <a:rPr lang="en-US" altLang="nl-NL" sz="2000" dirty="0" err="1"/>
              <a:t>waar</a:t>
            </a:r>
            <a:r>
              <a:rPr lang="en-US" altLang="nl-NL" sz="2000" dirty="0"/>
              <a:t> de </a:t>
            </a:r>
            <a:r>
              <a:rPr lang="en-US" altLang="nl-NL" sz="2000" dirty="0" err="1"/>
              <a:t>studenten</a:t>
            </a:r>
            <a:r>
              <a:rPr lang="en-US" altLang="nl-NL" sz="2000" dirty="0"/>
              <a:t> de </a:t>
            </a:r>
            <a:r>
              <a:rPr lang="en-US" altLang="nl-NL" sz="2000" dirty="0" err="1"/>
              <a:t>opleiding</a:t>
            </a:r>
            <a:r>
              <a:rPr lang="en-US" altLang="nl-NL" sz="2000" dirty="0"/>
              <a:t> </a:t>
            </a:r>
            <a:r>
              <a:rPr lang="en-US" altLang="nl-NL" sz="2000" dirty="0" err="1"/>
              <a:t>volgen</a:t>
            </a:r>
            <a:r>
              <a:rPr lang="en-US" altLang="nl-NL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474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867D33A7-8E84-0014-61CE-AA4DC7C72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801" y="332656"/>
            <a:ext cx="6048350" cy="719137"/>
          </a:xfrm>
        </p:spPr>
        <p:txBody>
          <a:bodyPr/>
          <a:lstStyle/>
          <a:p>
            <a:r>
              <a:rPr lang="en-US" altLang="nl-NL" b="1" dirty="0" err="1">
                <a:solidFill>
                  <a:schemeClr val="tx1"/>
                </a:solidFill>
              </a:rPr>
              <a:t>Beslispunt</a:t>
            </a:r>
            <a:r>
              <a:rPr lang="en-US" altLang="nl-NL" b="1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E799911F-1957-B5FF-EF5B-1C4FFE9AB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1" y="2924944"/>
            <a:ext cx="8568630" cy="374414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nl-NL" sz="3600" dirty="0"/>
              <a:t>De </a:t>
            </a:r>
            <a:r>
              <a:rPr lang="en-US" altLang="nl-NL" sz="3600" dirty="0" err="1"/>
              <a:t>Provinciale</a:t>
            </a:r>
            <a:r>
              <a:rPr lang="en-US" altLang="nl-NL" sz="3600" dirty="0"/>
              <a:t> Staten </a:t>
            </a:r>
            <a:r>
              <a:rPr lang="en-US" altLang="nl-NL" sz="3600" dirty="0" err="1"/>
              <a:t>kan</a:t>
            </a:r>
            <a:r>
              <a:rPr lang="en-US" altLang="nl-NL" sz="3600" dirty="0"/>
              <a:t> geld </a:t>
            </a:r>
            <a:r>
              <a:rPr lang="en-US" altLang="nl-NL" sz="3600" dirty="0" err="1"/>
              <a:t>beschikbaar</a:t>
            </a:r>
            <a:r>
              <a:rPr lang="en-US" altLang="nl-NL" sz="3600" dirty="0"/>
              <a:t> </a:t>
            </a:r>
            <a:r>
              <a:rPr lang="en-US" altLang="nl-NL" sz="3600" dirty="0" err="1"/>
              <a:t>stellen</a:t>
            </a:r>
            <a:r>
              <a:rPr lang="en-US" altLang="nl-NL" sz="3600" dirty="0"/>
              <a:t> om </a:t>
            </a:r>
            <a:r>
              <a:rPr lang="en-US" altLang="nl-NL" sz="3600" b="1" dirty="0" err="1"/>
              <a:t>startersleningen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te</a:t>
            </a:r>
            <a:r>
              <a:rPr lang="en-US" altLang="nl-NL" sz="3600" dirty="0"/>
              <a:t> </a:t>
            </a:r>
            <a:r>
              <a:rPr lang="en-US" altLang="nl-NL" sz="3600" dirty="0" err="1"/>
              <a:t>financieren</a:t>
            </a:r>
            <a:r>
              <a:rPr lang="en-US" altLang="nl-NL" sz="3600" dirty="0"/>
              <a:t>. </a:t>
            </a:r>
          </a:p>
          <a:p>
            <a:pPr marL="0" indent="0" algn="ctr">
              <a:buNone/>
            </a:pPr>
            <a:endParaRPr lang="en-US" altLang="nl-NL" sz="3600" dirty="0"/>
          </a:p>
          <a:p>
            <a:pPr marL="0" indent="0" algn="ctr">
              <a:buNone/>
            </a:pPr>
            <a:r>
              <a:rPr lang="en-US" altLang="nl-NL" sz="2000" dirty="0"/>
              <a:t>- </a:t>
            </a:r>
            <a:r>
              <a:rPr lang="en-US" altLang="nl-NL" sz="2000" dirty="0" err="1"/>
              <a:t>Jongeren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tussen</a:t>
            </a:r>
            <a:r>
              <a:rPr lang="en-US" altLang="nl-NL" sz="2000" dirty="0"/>
              <a:t> de 18 </a:t>
            </a:r>
            <a:r>
              <a:rPr lang="en-US" altLang="nl-NL" sz="2000" dirty="0" err="1"/>
              <a:t>en</a:t>
            </a:r>
            <a:r>
              <a:rPr lang="en-US" altLang="nl-NL" sz="2000" dirty="0"/>
              <a:t> 35 die </a:t>
            </a:r>
            <a:r>
              <a:rPr lang="en-US" altLang="nl-NL" sz="2000" dirty="0" err="1"/>
              <a:t>een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eerste</a:t>
            </a:r>
            <a:r>
              <a:rPr lang="en-US" altLang="nl-NL" sz="2000" dirty="0"/>
              <a:t> huis </a:t>
            </a:r>
            <a:r>
              <a:rPr lang="en-US" altLang="nl-NL" sz="2000" dirty="0" err="1"/>
              <a:t>willen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kopen</a:t>
            </a:r>
            <a:endParaRPr lang="en-US" altLang="nl-NL" sz="2000" dirty="0"/>
          </a:p>
        </p:txBody>
      </p:sp>
    </p:spTree>
    <p:extLst>
      <p:ext uri="{BB962C8B-B14F-4D97-AF65-F5344CB8AC3E}">
        <p14:creationId xmlns:p14="http://schemas.microsoft.com/office/powerpoint/2010/main" val="342500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867D33A7-8E84-0014-61CE-AA4DC7C72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801" y="332656"/>
            <a:ext cx="6048350" cy="719137"/>
          </a:xfrm>
        </p:spPr>
        <p:txBody>
          <a:bodyPr/>
          <a:lstStyle/>
          <a:p>
            <a:r>
              <a:rPr lang="en-US" altLang="nl-NL" b="1" dirty="0" err="1">
                <a:solidFill>
                  <a:schemeClr val="tx1"/>
                </a:solidFill>
              </a:rPr>
              <a:t>Beslispunt</a:t>
            </a:r>
            <a:r>
              <a:rPr lang="en-US" altLang="nl-NL" b="1" dirty="0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E799911F-1957-B5FF-EF5B-1C4FFE9AB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1" y="2924944"/>
            <a:ext cx="8568630" cy="374414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nl-NL" sz="3600" dirty="0"/>
              <a:t>De </a:t>
            </a:r>
            <a:r>
              <a:rPr lang="en-US" altLang="nl-NL" sz="3600" dirty="0" err="1"/>
              <a:t>Provinciale</a:t>
            </a:r>
            <a:r>
              <a:rPr lang="en-US" altLang="nl-NL" sz="3600" dirty="0"/>
              <a:t> Staten </a:t>
            </a:r>
            <a:r>
              <a:rPr lang="en-US" altLang="nl-NL" sz="3600" dirty="0" err="1"/>
              <a:t>kan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zorgen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voor</a:t>
            </a:r>
            <a:r>
              <a:rPr lang="en-US" altLang="nl-NL" sz="3600" dirty="0"/>
              <a:t> </a:t>
            </a:r>
            <a:r>
              <a:rPr lang="en-US" altLang="nl-NL" sz="3600" dirty="0" err="1"/>
              <a:t>een</a:t>
            </a:r>
            <a:r>
              <a:rPr lang="en-US" altLang="nl-NL" sz="3600" dirty="0"/>
              <a:t> WIP (</a:t>
            </a:r>
            <a:r>
              <a:rPr lang="en-US" altLang="nl-NL" sz="3600" dirty="0" err="1"/>
              <a:t>Woon</a:t>
            </a:r>
            <a:r>
              <a:rPr lang="en-US" altLang="nl-NL" sz="3600" dirty="0"/>
              <a:t> </a:t>
            </a:r>
            <a:r>
              <a:rPr lang="en-US" altLang="nl-NL" sz="3600" dirty="0" err="1"/>
              <a:t>Informatie</a:t>
            </a:r>
            <a:r>
              <a:rPr lang="en-US" altLang="nl-NL" sz="3600" dirty="0"/>
              <a:t> Punt) </a:t>
            </a:r>
            <a:r>
              <a:rPr lang="en-US" altLang="nl-NL" sz="3600" dirty="0" err="1"/>
              <a:t>voor</a:t>
            </a:r>
            <a:r>
              <a:rPr lang="en-US" altLang="nl-NL" sz="3600" dirty="0"/>
              <a:t> </a:t>
            </a:r>
            <a:r>
              <a:rPr lang="en-US" altLang="nl-NL" sz="3600" b="1" dirty="0"/>
              <a:t>match-making</a:t>
            </a:r>
            <a:r>
              <a:rPr lang="en-US" altLang="nl-NL" sz="3600" dirty="0"/>
              <a:t>. </a:t>
            </a:r>
          </a:p>
          <a:p>
            <a:pPr marL="0" indent="0" algn="ctr">
              <a:buNone/>
            </a:pPr>
            <a:endParaRPr lang="en-US" altLang="nl-NL" sz="3600" dirty="0"/>
          </a:p>
          <a:p>
            <a:pPr marL="0" indent="0" algn="ctr">
              <a:buNone/>
            </a:pPr>
            <a:r>
              <a:rPr lang="en-US" altLang="nl-NL" sz="2000" dirty="0"/>
              <a:t>- </a:t>
            </a:r>
            <a:r>
              <a:rPr lang="en-US" altLang="nl-NL" sz="2000" dirty="0" err="1"/>
              <a:t>Studenten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en</a:t>
            </a:r>
            <a:r>
              <a:rPr lang="en-US" altLang="nl-NL" sz="2000" dirty="0"/>
              <a:t> starters </a:t>
            </a:r>
            <a:r>
              <a:rPr lang="en-US" altLang="nl-NL" sz="2000" dirty="0" err="1"/>
              <a:t>matchen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aan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bewoners</a:t>
            </a:r>
            <a:r>
              <a:rPr lang="en-US" altLang="nl-NL" sz="2000" dirty="0"/>
              <a:t> van </a:t>
            </a:r>
            <a:r>
              <a:rPr lang="en-US" altLang="nl-NL" sz="2000" dirty="0" err="1"/>
              <a:t>een</a:t>
            </a:r>
            <a:r>
              <a:rPr lang="en-US" altLang="nl-NL" sz="2000" dirty="0"/>
              <a:t> </a:t>
            </a:r>
            <a:r>
              <a:rPr lang="en-US" altLang="nl-NL" sz="2000" dirty="0" err="1"/>
              <a:t>groot</a:t>
            </a:r>
            <a:r>
              <a:rPr lang="en-US" altLang="nl-NL" sz="2000" dirty="0"/>
              <a:t> huis die </a:t>
            </a:r>
            <a:r>
              <a:rPr lang="en-US" altLang="nl-NL" sz="2000" dirty="0" err="1"/>
              <a:t>gezelschap</a:t>
            </a:r>
            <a:r>
              <a:rPr lang="en-US" altLang="nl-NL" sz="2000" dirty="0"/>
              <a:t> of wat </a:t>
            </a:r>
            <a:r>
              <a:rPr lang="en-US" altLang="nl-NL" sz="2000" dirty="0" err="1"/>
              <a:t>hulp</a:t>
            </a:r>
            <a:r>
              <a:rPr lang="en-US" altLang="nl-NL" sz="2000" dirty="0"/>
              <a:t> in het huis </a:t>
            </a:r>
            <a:r>
              <a:rPr lang="en-US" altLang="nl-NL" sz="2000" dirty="0" err="1"/>
              <a:t>zoeken</a:t>
            </a:r>
            <a:endParaRPr lang="en-US" altLang="nl-NL" sz="2000" dirty="0"/>
          </a:p>
        </p:txBody>
      </p:sp>
    </p:spTree>
    <p:extLst>
      <p:ext uri="{BB962C8B-B14F-4D97-AF65-F5344CB8AC3E}">
        <p14:creationId xmlns:p14="http://schemas.microsoft.com/office/powerpoint/2010/main" val="4009022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5">
      <a:dk1>
        <a:srgbClr val="4D4D4D"/>
      </a:dk1>
      <a:lt1>
        <a:srgbClr val="FFFFFF"/>
      </a:lt1>
      <a:dk2>
        <a:srgbClr val="4D4D4D"/>
      </a:dk2>
      <a:lt2>
        <a:srgbClr val="2057D6"/>
      </a:lt2>
      <a:accent1>
        <a:srgbClr val="3D99F0"/>
      </a:accent1>
      <a:accent2>
        <a:srgbClr val="1280E4"/>
      </a:accent2>
      <a:accent3>
        <a:srgbClr val="FFFFFF"/>
      </a:accent3>
      <a:accent4>
        <a:srgbClr val="404040"/>
      </a:accent4>
      <a:accent5>
        <a:srgbClr val="AFCAF6"/>
      </a:accent5>
      <a:accent6>
        <a:srgbClr val="0F73CF"/>
      </a:accent6>
      <a:hlink>
        <a:srgbClr val="58AEF3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FF66CC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FFB8E2"/>
        </a:accent5>
        <a:accent6>
          <a:srgbClr val="5C8AE7"/>
        </a:accent6>
        <a:hlink>
          <a:srgbClr val="FFCC9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33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99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057D6"/>
        </a:lt2>
        <a:accent1>
          <a:srgbClr val="3D99F0"/>
        </a:accent1>
        <a:accent2>
          <a:srgbClr val="1280E4"/>
        </a:accent2>
        <a:accent3>
          <a:srgbClr val="FFFFFF"/>
        </a:accent3>
        <a:accent4>
          <a:srgbClr val="404040"/>
        </a:accent4>
        <a:accent5>
          <a:srgbClr val="AFCAF6"/>
        </a:accent5>
        <a:accent6>
          <a:srgbClr val="0F73CF"/>
        </a:accent6>
        <a:hlink>
          <a:srgbClr val="58AEF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55B5"/>
        </a:lt2>
        <a:accent1>
          <a:srgbClr val="007FCF"/>
        </a:accent1>
        <a:accent2>
          <a:srgbClr val="20B9E2"/>
        </a:accent2>
        <a:accent3>
          <a:srgbClr val="FFFFFF"/>
        </a:accent3>
        <a:accent4>
          <a:srgbClr val="404040"/>
        </a:accent4>
        <a:accent5>
          <a:srgbClr val="AAC0E4"/>
        </a:accent5>
        <a:accent6>
          <a:srgbClr val="1CA7CD"/>
        </a:accent6>
        <a:hlink>
          <a:srgbClr val="58AEF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350</Words>
  <Application>Microsoft Macintosh PowerPoint</Application>
  <PresentationFormat>Diavoorstelling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Tahoma</vt:lpstr>
      <vt:lpstr>Verdana</vt:lpstr>
      <vt:lpstr>template</vt:lpstr>
      <vt:lpstr>Jong Zuid-Holland wil een huis!</vt:lpstr>
      <vt:lpstr>Doelgroep</vt:lpstr>
      <vt:lpstr>Passend huis</vt:lpstr>
      <vt:lpstr>PowerPoint-presentatie</vt:lpstr>
      <vt:lpstr>PowerPoint-presentatie</vt:lpstr>
      <vt:lpstr>PowerPoint-presentatie</vt:lpstr>
      <vt:lpstr>Beslispunt 1</vt:lpstr>
      <vt:lpstr>Beslispunt 2</vt:lpstr>
      <vt:lpstr>Beslispunt 3</vt:lpstr>
      <vt:lpstr>Beslispunt 4</vt:lpstr>
      <vt:lpstr>Beslispunt 5</vt:lpstr>
      <vt:lpstr>PowerPoint-presentatie</vt:lpstr>
      <vt:lpstr>En vergeet niet: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Jong Zuid-Holland wil een huis!</dc:title>
  <dc:creator>Perle Russel</dc:creator>
  <cp:lastModifiedBy>Perle Russel</cp:lastModifiedBy>
  <cp:revision>7</cp:revision>
  <dcterms:created xsi:type="dcterms:W3CDTF">2023-02-10T14:57:45Z</dcterms:created>
  <dcterms:modified xsi:type="dcterms:W3CDTF">2023-02-13T19:04:13Z</dcterms:modified>
</cp:coreProperties>
</file>