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Woningmarkt Amsterdam sterk in de lift | Het Parool">
            <a:extLst>
              <a:ext uri="{FF2B5EF4-FFF2-40B4-BE49-F238E27FC236}">
                <a16:creationId xmlns:a16="http://schemas.microsoft.com/office/drawing/2014/main" id="{C55E1026-B7AD-2653-4AB4-E91F495E1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9493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Isosceles Triangle 1034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8" name="Parallelogram 1036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9" name="Straight Connector 1038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Connector 1040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1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2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3" name="Isosceles Triangle 1046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C064FB-7DE8-3BD7-AD93-2E93D1165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4200" dirty="0"/>
              <a:t>Van woningmarkt naar basisvoorziening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64935E-168A-66FA-8B4C-8E1F596FB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Passend en Eerlijk</a:t>
            </a:r>
          </a:p>
        </p:txBody>
      </p:sp>
      <p:sp>
        <p:nvSpPr>
          <p:cNvPr id="1064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5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6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7" name="Isosceles Triangle 1054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101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 echte oorzaak van de krapte op de woningmarkt | Gezin in Gevaar">
            <a:extLst>
              <a:ext uri="{FF2B5EF4-FFF2-40B4-BE49-F238E27FC236}">
                <a16:creationId xmlns:a16="http://schemas.microsoft.com/office/drawing/2014/main" id="{BCF74384-CC13-7FAA-2AB9-5193F4E45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2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8592EE-8FCC-0AFB-FBE8-C63991F6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800" dirty="0"/>
              <a:t>De Huurprijs transparanter en eerlijker maken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CA44BF-BF8F-4389-FB5F-8D8300F51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nl-NL" dirty="0"/>
              <a:t>Het puntensysteem toepassen op alle huurwoningen </a:t>
            </a:r>
          </a:p>
          <a:p>
            <a:r>
              <a:rPr lang="nl-NL" dirty="0"/>
              <a:t>De bewijslast voor de correcte huurbepaling op basis van punten ligt bij de verhuurder </a:t>
            </a:r>
          </a:p>
          <a:p>
            <a:r>
              <a:rPr lang="nl-NL" dirty="0"/>
              <a:t>Huur moet worden bepaald op basis van een bepaald percentage van het inkomen en persoonlijke omstandigheden </a:t>
            </a:r>
          </a:p>
          <a:p>
            <a:endParaRPr lang="nl-NL" dirty="0"/>
          </a:p>
        </p:txBody>
      </p:sp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768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p de woningmarkt gaat het hartstikke goed, toch? 'Ik zie 'm juist ...">
            <a:extLst>
              <a:ext uri="{FF2B5EF4-FFF2-40B4-BE49-F238E27FC236}">
                <a16:creationId xmlns:a16="http://schemas.microsoft.com/office/drawing/2014/main" id="{275969AE-1251-7BA1-EC7E-C5D7EA18B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2803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7D013A-DEC5-C422-A47B-2F6AF3A0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000" dirty="0"/>
              <a:t>Het verschil in vermogensopbouw tussen  kopers en huurders nivelleren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C15AC7-8600-F5B3-2CAC-BF955FBD1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nl-NL" dirty="0"/>
              <a:t>Bij nieuwbouwprojecten dient een vast percentage beschikbaar te komen voor wooncoöperaties (dit mag zowel door particuliere initiatiefnemers als door reguliere woningcoöperaties worden gerealiseerd)</a:t>
            </a:r>
          </a:p>
          <a:p>
            <a:r>
              <a:rPr lang="nl-NL" dirty="0"/>
              <a:t>Meer belasting betalen over het opgebouwde vermogen van een koopwoning en dit geld gebruiken om huren betaalbaarder te maken </a:t>
            </a:r>
          </a:p>
        </p:txBody>
      </p:sp>
      <p:cxnSp>
        <p:nvCxnSpPr>
          <p:cNvPr id="3082" name="Straight Connector 307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264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rona: wat speelt er in de hypotheek- en woningmarkt? - Financiële ...">
            <a:extLst>
              <a:ext uri="{FF2B5EF4-FFF2-40B4-BE49-F238E27FC236}">
                <a16:creationId xmlns:a16="http://schemas.microsoft.com/office/drawing/2014/main" id="{5DD1D787-6CDB-1B8B-4363-43B9A5917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4" r="20468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4C3F18-79AF-FA90-1275-B7D2AC72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500"/>
              <a:t>De toegankelijkheid van de koopwoningmarkt vergroten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22AD32-673D-9333-B24A-AF2C223C8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nl-NL" dirty="0"/>
              <a:t>Bij het afsluiten van een hypotheek niet kijken naar de studieschuld </a:t>
            </a:r>
          </a:p>
          <a:p>
            <a:r>
              <a:rPr lang="nl-NL" dirty="0"/>
              <a:t>Meer woongebieden passend maken voor bepaalde doelgroepen door de bereikbaarheid van die woongebieden te verbeteren</a:t>
            </a:r>
          </a:p>
        </p:txBody>
      </p:sp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673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 woningmarkt in... Zwolle | Kop-Munt">
            <a:extLst>
              <a:ext uri="{FF2B5EF4-FFF2-40B4-BE49-F238E27FC236}">
                <a16:creationId xmlns:a16="http://schemas.microsoft.com/office/drawing/2014/main" id="{C94156A1-3945-9DCE-A55F-A5F5CAF09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r="13220" b="-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62E5FF8-03D0-25C4-A5C7-10ABDD83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000"/>
              <a:t>Het woningaanbod passender maken door participatie in de woningbouw te vergroten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E411D4-9B7A-202C-3427-B1D47BA97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nl-NL" dirty="0"/>
              <a:t>Meer ruimte geven aan burgerinitiatieven voor bijzondere woonvormen (</a:t>
            </a:r>
            <a:r>
              <a:rPr lang="nl-NL" dirty="0" err="1"/>
              <a:t>tiny</a:t>
            </a:r>
            <a:r>
              <a:rPr lang="nl-NL" dirty="0"/>
              <a:t> </a:t>
            </a:r>
            <a:r>
              <a:rPr lang="nl-NL" dirty="0" err="1"/>
              <a:t>houses</a:t>
            </a:r>
            <a:r>
              <a:rPr lang="nl-NL" dirty="0"/>
              <a:t>, </a:t>
            </a:r>
            <a:r>
              <a:rPr lang="nl-NL" dirty="0" err="1"/>
              <a:t>knarrenhof</a:t>
            </a:r>
            <a:r>
              <a:rPr lang="nl-NL" dirty="0"/>
              <a:t>, wooncoöperatie) bij nieuwbouwprojecten of leegstaande panden </a:t>
            </a:r>
          </a:p>
          <a:p>
            <a:r>
              <a:rPr lang="nl-NL" dirty="0"/>
              <a:t>De lokale behoefte meer plek geven in nieuwbouwprojecten door participatie door potentiële bewoners, ook wel co-creatie genoemd </a:t>
            </a:r>
          </a:p>
        </p:txBody>
      </p:sp>
      <p:cxnSp>
        <p:nvCxnSpPr>
          <p:cNvPr id="5127" name="Straight Connector 512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4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4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33733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47</TotalTime>
  <Words>184</Words>
  <Application>Microsoft Office PowerPoint</Application>
  <PresentationFormat>Breedbeeld</PresentationFormat>
  <Paragraphs>15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Van woningmarkt naar basisvoorziening </vt:lpstr>
      <vt:lpstr>De Huurprijs transparanter en eerlijker maken </vt:lpstr>
      <vt:lpstr>Het verschil in vermogensopbouw tussen  kopers en huurders nivelleren </vt:lpstr>
      <vt:lpstr>De toegankelijkheid van de koopwoningmarkt vergroten </vt:lpstr>
      <vt:lpstr>Het woningaanbod passender maken door participatie in de woningbouw te vergroten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woningmarkt naar basisvoorziening </dc:title>
  <dc:creator>Nathan Ansems</dc:creator>
  <cp:lastModifiedBy>Nathan Ansems</cp:lastModifiedBy>
  <cp:revision>2</cp:revision>
  <dcterms:created xsi:type="dcterms:W3CDTF">2023-02-20T12:02:31Z</dcterms:created>
  <dcterms:modified xsi:type="dcterms:W3CDTF">2023-02-20T12:49:59Z</dcterms:modified>
</cp:coreProperties>
</file>