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10433-47DE-B73F-4393-383E10753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06C3AF-C8A0-8DBA-4DD1-3DB1DC4D0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F5B822-19FE-C442-A630-FB95A04D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949576-7944-AD50-8DEC-FC4FF654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765B14-302D-9D7B-A803-E130611B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50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C52AD-622D-BC5B-F0FA-663658F6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A8733E-8CD8-39A4-D6C3-6CA3239B9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46167-1765-35DC-B23D-A3526BC9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B1DEFC-079B-1806-9B14-670FB369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D2676A-3D5F-4B6A-2FCC-2E357049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19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A7BD024-34D3-CD11-F2B3-052F1182C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A2FEFB-78D5-4DE8-34FB-9EA1F740B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B0D68F-0DB7-7D29-02F8-9C876005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CB3295-10D6-D795-A702-6C2E9217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ADB00B-297D-B73D-C781-56C621F2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32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A7FA9-50D3-EDEF-05CC-B6515010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38534C-9AE4-7198-D0D7-0233BFE4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9E55F3-9170-7CC4-3222-6627653A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4CEFAE-7641-EEBF-E834-5E0CEBD0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6B3AE-8FA4-FC28-F4ED-E8C35280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25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4A395-E377-72D2-3D4A-08722C8F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2048BE-2B3C-DE61-F72F-FE75DC349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F11019-9C92-2A0B-7C01-C9355F8A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A63AE4-F301-1381-9EB5-8CA93608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20BB99-E19F-D83F-E3C2-7FBF4036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79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9AE78-0AD2-5A93-9AEC-E465FF97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EE8E06-4CCC-4F66-E9F4-7A0672E22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7C01D8-7EBC-747B-E8F2-EB9C8D413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6F62B4-6450-A4C4-03FF-F87B2EAF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C8A874-AF7B-02FC-9121-EAEFD0BF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C944CA-7C39-0FC7-9ED8-DAD5128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4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538E4-6A5C-700E-66BA-E242E6109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DD903C-94FC-AC32-9F5D-9150A57D2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2AE4347-DC0D-F1D2-2BF7-7769EB0E7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9D86DF5-1E95-CF7E-467D-F8085AD41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D00AA0-5546-8BFF-8E18-983F76D0F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E89F92B-1036-F019-59B2-626C16B3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38D3333-B9CD-D421-7C29-74BC0C8C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0A8F3CD-6712-C8EE-5200-D344C468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34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C8F9F-7050-B3C3-86B2-BA646B7C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E4BE68-01E4-B5EA-1F1D-3C0E2C75F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325BC91-BCA8-73CA-55FD-4F3E532B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DA5BF5-C581-B142-EA46-F2600B3B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56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219FE4D-1751-7396-9EAA-A30FFC34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C4FC8BC-34D1-0EB6-5270-3C316F4E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5EC1CE-AEEF-1476-9D76-5E189AA0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1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4D5E5-AA41-A752-CD84-354B8E2E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DFA780-A73B-777F-0F7E-A684F01C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DD748D-B577-0DFC-9FF2-840341280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0479C1-4E99-C059-DDFE-5D036896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C4277BD-9BD3-801D-E859-B09466F7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ADE7AB-6C47-7D1D-4BA1-7A00B446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95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761DD-7608-2DC3-9257-6959AF88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8C438C0-BD2F-B257-7134-7504E6D06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EF8007-EBAC-E306-7324-4AA759505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F6AC97-A2C0-D47A-159E-3625D55A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E390CF-2765-776B-BDC2-C5942334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8C418D1-13C0-1B01-4A0D-F5F4F21F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92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8BD6D58-8404-8C16-9639-A23A7534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6F373F-A96D-4A46-97DB-E13830343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6F7CE1-0937-EB11-ADFB-6496E9847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A1DD-0445-4F17-AB67-2924A70912E4}" type="datetimeFigureOut">
              <a:rPr lang="nl-NL" smtClean="0"/>
              <a:t>21-2-2023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B4480A-9361-EF63-9A9E-99BACDE3E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25DFE7-FC79-F4E1-5936-36E7AAF79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BF51-5FAC-4A60-B37E-90513A82C3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00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AA2F7-F2B4-2E12-40B1-6F8AF8356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076F878-DDCB-68DA-063E-7AEE578EA3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teken&#10;&#10;Automatisch gegenereerde beschrijving">
            <a:extLst>
              <a:ext uri="{FF2B5EF4-FFF2-40B4-BE49-F238E27FC236}">
                <a16:creationId xmlns:a16="http://schemas.microsoft.com/office/drawing/2014/main" id="{A8ED9AD9-4A1F-C63A-0058-9B4397302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01A1306-1905-9E9E-EEA5-802C62C9F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02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B942D43-A43F-AC3F-AAA4-A84E35E7E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teken, vectorafbeeldingen&#10;&#10;Automatisch gegenereerde beschrijving">
            <a:extLst>
              <a:ext uri="{FF2B5EF4-FFF2-40B4-BE49-F238E27FC236}">
                <a16:creationId xmlns:a16="http://schemas.microsoft.com/office/drawing/2014/main" id="{26470D2C-4EC5-5FD7-3A34-81DB1DC98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3C75A2-2F4B-3F91-FE95-0A7FDE944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54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gras, boom, groen&#10;&#10;Automatisch gegenereerde beschrijving">
            <a:extLst>
              <a:ext uri="{FF2B5EF4-FFF2-40B4-BE49-F238E27FC236}">
                <a16:creationId xmlns:a16="http://schemas.microsoft.com/office/drawing/2014/main" id="{4BC228D4-17E3-7B3A-E38B-12473BF27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0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oranje, handkar&#10;&#10;Automatisch gegenereerde beschrijving">
            <a:extLst>
              <a:ext uri="{FF2B5EF4-FFF2-40B4-BE49-F238E27FC236}">
                <a16:creationId xmlns:a16="http://schemas.microsoft.com/office/drawing/2014/main" id="{7509A7F6-9BEE-CA8B-6728-DD351CE2A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7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5D17C8-A349-7650-A0D1-E203E45C7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9B7815-F3D7-2044-58E2-ACF190F45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teken&#10;&#10;Automatisch gegenereerde beschrijving">
            <a:extLst>
              <a:ext uri="{FF2B5EF4-FFF2-40B4-BE49-F238E27FC236}">
                <a16:creationId xmlns:a16="http://schemas.microsoft.com/office/drawing/2014/main" id="{7AAB3F6E-8FB3-F975-F813-2E1530B5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teken, schermafbeelding&#10;&#10;Automatisch gegenereerde beschrijving">
            <a:extLst>
              <a:ext uri="{FF2B5EF4-FFF2-40B4-BE49-F238E27FC236}">
                <a16:creationId xmlns:a16="http://schemas.microsoft.com/office/drawing/2014/main" id="{242FC4AF-65FB-726B-64BA-EEB566637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32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Breedbeeld</PresentationFormat>
  <Paragraphs>0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Cindy Jouvenaar</dc:creator>
  <cp:lastModifiedBy>Cindy Jouvenaar</cp:lastModifiedBy>
  <cp:revision>1</cp:revision>
  <dcterms:created xsi:type="dcterms:W3CDTF">2023-02-21T21:18:02Z</dcterms:created>
  <dcterms:modified xsi:type="dcterms:W3CDTF">2023-02-21T21:25:16Z</dcterms:modified>
</cp:coreProperties>
</file>