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m -" userId="4e49d06d7fa4735b" providerId="LiveId" clId="{189A84A1-B78E-4D32-AC45-3C02BDC8D339}"/>
    <pc:docChg chg="custSel modSld">
      <pc:chgData name="mirjam -" userId="4e49d06d7fa4735b" providerId="LiveId" clId="{189A84A1-B78E-4D32-AC45-3C02BDC8D339}" dt="2023-02-20T08:24:00.330" v="22" actId="27636"/>
      <pc:docMkLst>
        <pc:docMk/>
      </pc:docMkLst>
      <pc:sldChg chg="modSp mod">
        <pc:chgData name="mirjam -" userId="4e49d06d7fa4735b" providerId="LiveId" clId="{189A84A1-B78E-4D32-AC45-3C02BDC8D339}" dt="2023-02-20T08:24:00.330" v="22" actId="27636"/>
        <pc:sldMkLst>
          <pc:docMk/>
          <pc:sldMk cId="993642006" sldId="260"/>
        </pc:sldMkLst>
        <pc:spChg chg="mod">
          <ac:chgData name="mirjam -" userId="4e49d06d7fa4735b" providerId="LiveId" clId="{189A84A1-B78E-4D32-AC45-3C02BDC8D339}" dt="2023-02-20T08:24:00.330" v="22" actId="27636"/>
          <ac:spMkLst>
            <pc:docMk/>
            <pc:sldMk cId="993642006" sldId="260"/>
            <ac:spMk id="3" creationId="{71D5DC1C-566C-6DAD-9C6F-166AFF2904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347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89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577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9505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279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80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3485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788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27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48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73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93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52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1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2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1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62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C2FC464-3358-47FC-BB5D-B9178F3CA299}" type="datetimeFigureOut">
              <a:rPr lang="nl-NL" smtClean="0"/>
              <a:t>20-2-2023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3C90D8-D6CC-4053-A66B-D1F620501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78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atismijnhuiswaard.com/premie-a-wo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D3AC5-78F4-3799-A219-6F61C9053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338" y="4490532"/>
            <a:ext cx="10512287" cy="1641490"/>
          </a:xfrm>
        </p:spPr>
        <p:txBody>
          <a:bodyPr>
            <a:noAutofit/>
          </a:bodyPr>
          <a:lstStyle/>
          <a:p>
            <a:pPr algn="l"/>
            <a:r>
              <a:rPr lang="nl-NL" sz="4400" b="1" i="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Artikel 22 lid 2 </a:t>
            </a:r>
            <a:r>
              <a:rPr lang="nl-NL" sz="4400" b="1" i="0" u="none" strike="noStrike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Grondwet</a:t>
            </a:r>
            <a:br>
              <a:rPr lang="nl-NL" sz="4400" b="1" i="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2400" b="1" i="0" u="none" strike="noStrike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Bevordering van voldoende woongelegenheid is voorwerp van zorg der overheid.</a:t>
            </a:r>
            <a:br>
              <a:rPr lang="nl-NL" sz="2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4400" dirty="0">
              <a:solidFill>
                <a:schemeClr val="tx2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C9513D-84E3-6D27-017C-EE4811D00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364" y="1202966"/>
            <a:ext cx="9144000" cy="754025"/>
          </a:xfrm>
        </p:spPr>
        <p:txBody>
          <a:bodyPr>
            <a:normAutofit/>
          </a:bodyPr>
          <a:lstStyle/>
          <a:p>
            <a:r>
              <a:rPr lang="nl-NL" sz="40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Betaalbaar wonen is een recht!</a:t>
            </a:r>
          </a:p>
        </p:txBody>
      </p:sp>
    </p:spTree>
    <p:extLst>
      <p:ext uri="{BB962C8B-B14F-4D97-AF65-F5344CB8AC3E}">
        <p14:creationId xmlns:p14="http://schemas.microsoft.com/office/powerpoint/2010/main" val="32089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94284-D3E3-2115-7510-893885A29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9" y="2436743"/>
            <a:ext cx="10999304" cy="3023153"/>
          </a:xfrm>
        </p:spPr>
        <p:txBody>
          <a:bodyPr>
            <a:normAutofit/>
          </a:bodyPr>
          <a:lstStyle/>
          <a:p>
            <a:pPr algn="l"/>
            <a: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1. De provincie Zuid-Holland moet betaalbaar wonen beleid maken</a:t>
            </a:r>
            <a:b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2. Verbetering samenwerking tussen provincie, gemeenten en woningcorporaties </a:t>
            </a:r>
            <a:b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3. Weder invoeren Premie A</a:t>
            </a:r>
            <a:b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4. Doorstroming bevorderen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06151C1-034F-B1DA-C1C2-C942B838D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500799"/>
            <a:ext cx="10043614" cy="1274992"/>
          </a:xfrm>
        </p:spPr>
        <p:txBody>
          <a:bodyPr>
            <a:normAutofit/>
          </a:bodyPr>
          <a:lstStyle/>
          <a:p>
            <a:pPr algn="l"/>
            <a:r>
              <a:rPr lang="nl-NL" sz="3600" dirty="0"/>
              <a:t>De volgende vier punten kunnen volgens ons bijdragen aan het recht tot betaalbaar wonen.</a:t>
            </a:r>
          </a:p>
        </p:txBody>
      </p:sp>
    </p:spTree>
    <p:extLst>
      <p:ext uri="{BB962C8B-B14F-4D97-AF65-F5344CB8AC3E}">
        <p14:creationId xmlns:p14="http://schemas.microsoft.com/office/powerpoint/2010/main" val="309646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F18CA-8BC8-DED2-EBB6-B47129B08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65779"/>
            <a:ext cx="12191999" cy="3330054"/>
          </a:xfrm>
        </p:spPr>
        <p:txBody>
          <a:bodyPr>
            <a:noAutofit/>
          </a:bodyPr>
          <a:lstStyle/>
          <a:p>
            <a:pPr algn="l"/>
            <a:b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1. Meer handhaving en meer met ‘de vuist op tafel’ dat beleid wordt nageleefd. </a:t>
            </a:r>
            <a:b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2. Tegengaan belangenverstrengeling</a:t>
            </a:r>
            <a:b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voorbeelden - een maximum aan winst dat projectontwikkelaars mogen maken</a:t>
            </a:r>
            <a:b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		- handhaving van een minimum percentage sociale huurwoningen </a:t>
            </a:r>
            <a:b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</a:rPr>
              <a:t>		  bij het verstrekken van vergunningen</a:t>
            </a:r>
            <a:endParaRPr lang="nl-NL" sz="28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49D599-A548-4491-B154-3798F1FC1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52482"/>
            <a:ext cx="12192000" cy="1540342"/>
          </a:xfrm>
        </p:spPr>
        <p:txBody>
          <a:bodyPr>
            <a:noAutofit/>
          </a:bodyPr>
          <a:lstStyle/>
          <a:p>
            <a:pPr algn="l"/>
            <a:r>
              <a:rPr lang="nl-NL" sz="2900" dirty="0">
                <a:latin typeface="Verdana" panose="020B0604030504040204" pitchFamily="34" charset="0"/>
                <a:ea typeface="Verdana" panose="020B0604030504040204" pitchFamily="34" charset="0"/>
              </a:rPr>
              <a:t>De provincie Zuid-Holland moet </a:t>
            </a:r>
            <a:r>
              <a:rPr lang="nl-NL" sz="2900" i="1" dirty="0">
                <a:latin typeface="Verdana" panose="020B0604030504040204" pitchFamily="34" charset="0"/>
                <a:ea typeface="Verdana" panose="020B0604030504040204" pitchFamily="34" charset="0"/>
              </a:rPr>
              <a:t>betaalbaar wonen </a:t>
            </a:r>
            <a:r>
              <a:rPr lang="nl-NL" sz="2900" dirty="0">
                <a:latin typeface="Verdana" panose="020B0604030504040204" pitchFamily="34" charset="0"/>
                <a:ea typeface="Verdana" panose="020B0604030504040204" pitchFamily="34" charset="0"/>
              </a:rPr>
              <a:t>beleid maken	</a:t>
            </a:r>
            <a:endParaRPr lang="nl-NL" sz="2900" dirty="0"/>
          </a:p>
        </p:txBody>
      </p:sp>
    </p:spTree>
    <p:extLst>
      <p:ext uri="{BB962C8B-B14F-4D97-AF65-F5344CB8AC3E}">
        <p14:creationId xmlns:p14="http://schemas.microsoft.com/office/powerpoint/2010/main" val="264038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AE916-F772-013B-05E1-99EE98A6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r>
              <a:rPr lang="nl-NL" sz="32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Verbetering samenwerking tussen provincie, gemeenten en woningcorporaties voor betaalbare woningen</a:t>
            </a:r>
            <a:endParaRPr lang="nl-NL" sz="32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D53E82-22F7-1789-9E62-E4FBAA43D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Duidelijke afspraken tussen provincie en gemeente over de verantwoordelijkheid </a:t>
            </a:r>
          </a:p>
          <a:p>
            <a:r>
              <a:rPr lang="nl-NL" dirty="0"/>
              <a:t>De provincie Zuid-Holland moet faciliteren dat de woningcorporaties zich kunnen richten op hun core business; huisvesting. </a:t>
            </a:r>
            <a:br>
              <a:rPr lang="nl-NL" dirty="0"/>
            </a:br>
            <a:r>
              <a:rPr lang="nl-NL" dirty="0"/>
              <a:t>Winsten zouden weer geïnvesteerd moeten worden in onderhoud, verduurzaming en nieuwbouw. </a:t>
            </a:r>
          </a:p>
        </p:txBody>
      </p:sp>
    </p:spTree>
    <p:extLst>
      <p:ext uri="{BB962C8B-B14F-4D97-AF65-F5344CB8AC3E}">
        <p14:creationId xmlns:p14="http://schemas.microsoft.com/office/powerpoint/2010/main" val="86915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07860-0613-F46B-B0D5-745EB6005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Weder invoeren Premie A</a:t>
            </a:r>
            <a:endParaRPr lang="nl-N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D5DC1C-566C-6DAD-9C6F-166AFF290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Aan de hand van het inkomen gaat er een percentage van de koopsom af, deze komt voor rekening van de provincie Zuid-Holland (er komt weer steun vanuit de overheid voor de groepen die momenteel niet kunnen kopen). </a:t>
            </a:r>
            <a:br>
              <a:rPr lang="nl-NL" dirty="0"/>
            </a:br>
            <a:r>
              <a:rPr lang="nl-NL" dirty="0"/>
              <a:t>Voorwaarden kunnen zijn het minimum aantal jaren dat gewoond moeten worden in de woning en eventuele winsten bij verkoop van de woning weer gedeeld worden met de overheid. </a:t>
            </a:r>
            <a:br>
              <a:rPr lang="nl-NL" dirty="0"/>
            </a:br>
            <a:r>
              <a:rPr lang="nl-NL" dirty="0"/>
              <a:t>Zo worden koopwoningen ook bereikbaar voor de mensen met een lager inkomen (en komt sociale huur weer beschikbaar).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Meer informatie? </a:t>
            </a:r>
            <a:r>
              <a:rPr lang="nl-NL" dirty="0">
                <a:hlinkClick r:id="rId2"/>
              </a:rPr>
              <a:t>Wat is een premie A woning en bestaat het nog? </a:t>
            </a:r>
            <a:r>
              <a:rPr lang="nl-NL">
                <a:hlinkClick r:id="rId2"/>
              </a:rPr>
              <a:t>| Je ontdekt het hier (watismijnhuiswaard.com)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364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17488-7807-C090-B3B2-EB9A14830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Doorstroming bevorderen</a:t>
            </a:r>
            <a:endParaRPr lang="nl-N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1B7582-29E1-EBE4-BC69-248AF3544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Vanuit de provincie Zuid-Holland wordt er ondersteuning geboden aan ouderen die niet zelfstandig kunnen verhuizen</a:t>
            </a:r>
            <a:br>
              <a:rPr lang="nl-NL" dirty="0"/>
            </a:br>
            <a:endParaRPr lang="nl-NL" dirty="0"/>
          </a:p>
          <a:p>
            <a:r>
              <a:rPr lang="nl-NL" dirty="0"/>
              <a:t>Subsidie voor de verhuiskosten </a:t>
            </a:r>
          </a:p>
          <a:p>
            <a:r>
              <a:rPr lang="nl-NL" dirty="0"/>
              <a:t>Seniorenconsult die de verhuizing begeleidt van A tot Z. </a:t>
            </a:r>
          </a:p>
        </p:txBody>
      </p:sp>
    </p:spTree>
    <p:extLst>
      <p:ext uri="{BB962C8B-B14F-4D97-AF65-F5344CB8AC3E}">
        <p14:creationId xmlns:p14="http://schemas.microsoft.com/office/powerpoint/2010/main" val="3676355614"/>
      </p:ext>
    </p:extLst>
  </p:cSld>
  <p:clrMapOvr>
    <a:masterClrMapping/>
  </p:clrMapOvr>
</p:sld>
</file>

<file path=ppt/theme/theme1.xml><?xml version="1.0" encoding="utf-8"?>
<a:theme xmlns:a="http://schemas.openxmlformats.org/drawingml/2006/main" name="Diepte">
  <a:themeElements>
    <a:clrScheme name="Diept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iepte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ept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34</TotalTime>
  <Words>342</Words>
  <Application>Microsoft Office PowerPoint</Application>
  <PresentationFormat>Breedbeeld</PresentationFormat>
  <Paragraphs>17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Corbel</vt:lpstr>
      <vt:lpstr>Verdana</vt:lpstr>
      <vt:lpstr>Diepte</vt:lpstr>
      <vt:lpstr>Artikel 22 lid 2 Grondwet  Bevordering van voldoende woongelegenheid is voorwerp van zorg der overheid. </vt:lpstr>
      <vt:lpstr>1. De provincie Zuid-Holland moet betaalbaar wonen beleid maken 2. Verbetering samenwerking tussen provincie, gemeenten en woningcorporaties  3. Weder invoeren Premie A 4. Doorstroming bevorderen </vt:lpstr>
      <vt:lpstr> 1. Meer handhaving en meer met ‘de vuist op tafel’ dat beleid wordt nageleefd.  2. Tegengaan belangenverstrengeling   voorbeelden - een maximum aan winst dat projectontwikkelaars mogen maken   - handhaving van een minimum percentage sociale huurwoningen      bij het verstrekken van vergunningen</vt:lpstr>
      <vt:lpstr>Verbetering samenwerking tussen provincie, gemeenten en woningcorporaties voor betaalbare woningen</vt:lpstr>
      <vt:lpstr>Weder invoeren Premie A</vt:lpstr>
      <vt:lpstr>Doorstroming bevorderen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Artikel 22 lid 2 Grondwet  Bevordering van voldoende woongelegenheid is voorwerp van zorg der overheid. </dc:title>
  <dc:creator>mirjam -</dc:creator>
  <cp:lastModifiedBy>mirjam -</cp:lastModifiedBy>
  <cp:revision>1</cp:revision>
  <dcterms:created xsi:type="dcterms:W3CDTF">2023-02-13T10:00:55Z</dcterms:created>
  <dcterms:modified xsi:type="dcterms:W3CDTF">2023-02-20T08:24:05Z</dcterms:modified>
</cp:coreProperties>
</file>